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79.jpg" ContentType="image/jpeg"/>
  <Override PartName="/ppt/media/image80.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7" r:id="rId2"/>
    <p:sldId id="308" r:id="rId3"/>
    <p:sldId id="9429" r:id="rId4"/>
    <p:sldId id="9428" r:id="rId5"/>
    <p:sldId id="9434" r:id="rId6"/>
    <p:sldId id="9427" r:id="rId7"/>
    <p:sldId id="9435" r:id="rId8"/>
    <p:sldId id="9441" r:id="rId9"/>
    <p:sldId id="9431" r:id="rId10"/>
    <p:sldId id="9439" r:id="rId11"/>
    <p:sldId id="9445" r:id="rId12"/>
    <p:sldId id="9442" r:id="rId13"/>
    <p:sldId id="9446" r:id="rId14"/>
    <p:sldId id="9447"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BA923-47A7-41DA-99A6-D09CB41B4B61}" type="doc">
      <dgm:prSet loTypeId="urn:microsoft.com/office/officeart/2005/8/layout/bProcess3" loCatId="process" qsTypeId="urn:microsoft.com/office/officeart/2005/8/quickstyle/3d1" qsCatId="3D" csTypeId="urn:microsoft.com/office/officeart/2005/8/colors/colorful1" csCatId="colorful" phldr="1"/>
      <dgm:spPr/>
      <dgm:t>
        <a:bodyPr/>
        <a:lstStyle/>
        <a:p>
          <a:endParaRPr lang="en-US"/>
        </a:p>
      </dgm:t>
    </dgm:pt>
    <dgm:pt modelId="{98D82F79-D763-4931-8EFD-2EDE0D1399E3}">
      <dgm:prSet phldrT="[Text]" custT="1"/>
      <dgm:spPr/>
      <dgm:t>
        <a:bodyPr/>
        <a:lstStyle/>
        <a:p>
          <a:r>
            <a:rPr lang="en-US" sz="2000" dirty="0">
              <a:latin typeface="Book Antiqua" panose="02040602050305030304" pitchFamily="18" charset="0"/>
            </a:rPr>
            <a:t>Device Procurement</a:t>
          </a:r>
        </a:p>
      </dgm:t>
    </dgm:pt>
    <dgm:pt modelId="{1293E9E5-D791-46D7-9A9E-52F462B4C4A1}" type="parTrans" cxnId="{D5187ABF-0CB7-4FFE-B515-C012269B4368}">
      <dgm:prSet/>
      <dgm:spPr/>
      <dgm:t>
        <a:bodyPr/>
        <a:lstStyle/>
        <a:p>
          <a:endParaRPr lang="en-US"/>
        </a:p>
      </dgm:t>
    </dgm:pt>
    <dgm:pt modelId="{56A57534-93D5-47E7-854E-463825C0D457}" type="sibTrans" cxnId="{D5187ABF-0CB7-4FFE-B515-C012269B4368}">
      <dgm:prSet/>
      <dgm:spPr/>
      <dgm:t>
        <a:bodyPr/>
        <a:lstStyle/>
        <a:p>
          <a:endParaRPr lang="en-US"/>
        </a:p>
      </dgm:t>
    </dgm:pt>
    <dgm:pt modelId="{E8C50FA3-1174-449F-82EE-1523DAC00F21}">
      <dgm:prSet phldrT="[Text]" custT="1"/>
      <dgm:spPr/>
      <dgm:t>
        <a:bodyPr/>
        <a:lstStyle/>
        <a:p>
          <a:r>
            <a:rPr lang="en-US" sz="2000" dirty="0">
              <a:latin typeface="Book Antiqua" panose="02040602050305030304" pitchFamily="18" charset="0"/>
            </a:rPr>
            <a:t>TC Creation on Skill India Portal(SIP)</a:t>
          </a:r>
          <a:endParaRPr lang="en-US" sz="2000" dirty="0"/>
        </a:p>
      </dgm:t>
    </dgm:pt>
    <dgm:pt modelId="{30763770-BC81-49A0-9F50-36646D35A957}" type="parTrans" cxnId="{5F510E98-EAFA-4E5F-B146-F4E1A89DCCD3}">
      <dgm:prSet/>
      <dgm:spPr/>
      <dgm:t>
        <a:bodyPr/>
        <a:lstStyle/>
        <a:p>
          <a:endParaRPr lang="en-US"/>
        </a:p>
      </dgm:t>
    </dgm:pt>
    <dgm:pt modelId="{A9BD3723-8BDA-4D7A-B838-AE72870A7940}" type="sibTrans" cxnId="{5F510E98-EAFA-4E5F-B146-F4E1A89DCCD3}">
      <dgm:prSet/>
      <dgm:spPr/>
      <dgm:t>
        <a:bodyPr/>
        <a:lstStyle/>
        <a:p>
          <a:endParaRPr lang="en-US"/>
        </a:p>
      </dgm:t>
    </dgm:pt>
    <dgm:pt modelId="{6B3FB16D-E491-4720-9514-811DD4FAB7D9}">
      <dgm:prSet phldrT="[Text]" custT="1"/>
      <dgm:spPr/>
      <dgm:t>
        <a:bodyPr/>
        <a:lstStyle/>
        <a:p>
          <a:r>
            <a:rPr lang="en-US" sz="2000" dirty="0">
              <a:latin typeface="Book Antiqua" panose="02040602050305030304" pitchFamily="18" charset="0"/>
            </a:rPr>
            <a:t>Training Center Registration on AEBAS</a:t>
          </a:r>
        </a:p>
      </dgm:t>
    </dgm:pt>
    <dgm:pt modelId="{E13ABE61-183F-4610-90A4-9B9C10E29762}" type="parTrans" cxnId="{6BB280D4-E91A-400D-9E7B-89E59CE5277D}">
      <dgm:prSet/>
      <dgm:spPr/>
      <dgm:t>
        <a:bodyPr/>
        <a:lstStyle/>
        <a:p>
          <a:endParaRPr lang="en-US"/>
        </a:p>
      </dgm:t>
    </dgm:pt>
    <dgm:pt modelId="{FB859379-0B3A-42BD-BB95-5C19A41A869C}" type="sibTrans" cxnId="{6BB280D4-E91A-400D-9E7B-89E59CE5277D}">
      <dgm:prSet/>
      <dgm:spPr/>
      <dgm:t>
        <a:bodyPr/>
        <a:lstStyle/>
        <a:p>
          <a:endParaRPr lang="en-US"/>
        </a:p>
      </dgm:t>
    </dgm:pt>
    <dgm:pt modelId="{7A2364C0-8984-455E-945E-8EF22E01361B}">
      <dgm:prSet phldrT="[Text]" custT="1"/>
      <dgm:spPr/>
      <dgm:t>
        <a:bodyPr/>
        <a:lstStyle/>
        <a:p>
          <a:r>
            <a:rPr lang="en-US" sz="2000" dirty="0">
              <a:latin typeface="Book Antiqua" panose="02040602050305030304" pitchFamily="18" charset="0"/>
            </a:rPr>
            <a:t>Candidate Registration on AEBAS</a:t>
          </a:r>
        </a:p>
      </dgm:t>
    </dgm:pt>
    <dgm:pt modelId="{A532D814-B9B8-4A21-89E4-E486329DAA77}" type="parTrans" cxnId="{5B2ED983-D836-4FE9-BFD2-688FC6A786BF}">
      <dgm:prSet/>
      <dgm:spPr/>
      <dgm:t>
        <a:bodyPr/>
        <a:lstStyle/>
        <a:p>
          <a:endParaRPr lang="en-US"/>
        </a:p>
      </dgm:t>
    </dgm:pt>
    <dgm:pt modelId="{96A10D3A-8333-491E-BE5B-3F922E3F39B4}" type="sibTrans" cxnId="{5B2ED983-D836-4FE9-BFD2-688FC6A786BF}">
      <dgm:prSet/>
      <dgm:spPr/>
      <dgm:t>
        <a:bodyPr/>
        <a:lstStyle/>
        <a:p>
          <a:endParaRPr lang="en-US"/>
        </a:p>
      </dgm:t>
    </dgm:pt>
    <dgm:pt modelId="{2E3553E4-321B-444C-BECA-4D778556AD17}">
      <dgm:prSet phldrT="[Text]" custT="1"/>
      <dgm:spPr/>
      <dgm:t>
        <a:bodyPr/>
        <a:lstStyle/>
        <a:p>
          <a:r>
            <a:rPr lang="en-US" sz="2000" dirty="0">
              <a:latin typeface="Book Antiqua" panose="02040602050305030304" pitchFamily="18" charset="0"/>
            </a:rPr>
            <a:t>Geo coordinates updation</a:t>
          </a:r>
        </a:p>
      </dgm:t>
    </dgm:pt>
    <dgm:pt modelId="{C2CD11FE-9BC7-46FB-B1C4-BF6458E54384}" type="parTrans" cxnId="{65AFF8B5-671A-4F2C-8B47-6B643AB03550}">
      <dgm:prSet/>
      <dgm:spPr/>
      <dgm:t>
        <a:bodyPr/>
        <a:lstStyle/>
        <a:p>
          <a:endParaRPr lang="en-US"/>
        </a:p>
      </dgm:t>
    </dgm:pt>
    <dgm:pt modelId="{0C6B9EE8-C815-4071-B146-730550B053D9}" type="sibTrans" cxnId="{65AFF8B5-671A-4F2C-8B47-6B643AB03550}">
      <dgm:prSet/>
      <dgm:spPr/>
      <dgm:t>
        <a:bodyPr/>
        <a:lstStyle/>
        <a:p>
          <a:endParaRPr lang="en-US"/>
        </a:p>
      </dgm:t>
    </dgm:pt>
    <dgm:pt modelId="{24907225-1F5C-43A8-ADB9-038A82A9B2B5}">
      <dgm:prSet phldrT="[Text]" custT="1"/>
      <dgm:spPr/>
      <dgm:t>
        <a:bodyPr/>
        <a:lstStyle/>
        <a:p>
          <a:r>
            <a:rPr lang="en-US" sz="2000" dirty="0">
              <a:latin typeface="Book Antiqua" panose="02040602050305030304" pitchFamily="18" charset="0"/>
            </a:rPr>
            <a:t>Application Download via </a:t>
          </a:r>
          <a:r>
            <a:rPr lang="en-US" sz="2000" dirty="0" err="1">
              <a:latin typeface="Book Antiqua" panose="02040602050305030304" pitchFamily="18" charset="0"/>
            </a:rPr>
            <a:t>Playstore</a:t>
          </a:r>
          <a:endParaRPr lang="en-US" sz="2000" dirty="0">
            <a:latin typeface="Book Antiqua" panose="02040602050305030304" pitchFamily="18" charset="0"/>
          </a:endParaRPr>
        </a:p>
      </dgm:t>
    </dgm:pt>
    <dgm:pt modelId="{824D1E9A-BF9C-4E0C-8134-5674F962A573}" type="parTrans" cxnId="{356098B2-61AB-4B6F-8D54-905761D20A30}">
      <dgm:prSet/>
      <dgm:spPr/>
      <dgm:t>
        <a:bodyPr/>
        <a:lstStyle/>
        <a:p>
          <a:endParaRPr lang="en-US"/>
        </a:p>
      </dgm:t>
    </dgm:pt>
    <dgm:pt modelId="{9D87C49E-D4B0-4A88-9B2D-AEDFE3737E83}" type="sibTrans" cxnId="{356098B2-61AB-4B6F-8D54-905761D20A30}">
      <dgm:prSet/>
      <dgm:spPr/>
      <dgm:t>
        <a:bodyPr/>
        <a:lstStyle/>
        <a:p>
          <a:endParaRPr lang="en-US"/>
        </a:p>
      </dgm:t>
    </dgm:pt>
    <dgm:pt modelId="{2568E48E-59AD-4D9C-BB73-7980F63B3575}">
      <dgm:prSet phldrT="[Text]" custT="1"/>
      <dgm:spPr/>
      <dgm:t>
        <a:bodyPr/>
        <a:lstStyle/>
        <a:p>
          <a:r>
            <a:rPr lang="en-US" sz="2000" dirty="0">
              <a:latin typeface="Book Antiqua" panose="02040602050305030304" pitchFamily="18" charset="0"/>
            </a:rPr>
            <a:t>Attendance Punching</a:t>
          </a:r>
        </a:p>
      </dgm:t>
    </dgm:pt>
    <dgm:pt modelId="{AF3811B8-DB9C-4765-8117-5D6F3031EC07}" type="parTrans" cxnId="{07AA1471-DDFF-4817-A434-03FBB7D5D59F}">
      <dgm:prSet/>
      <dgm:spPr/>
      <dgm:t>
        <a:bodyPr/>
        <a:lstStyle/>
        <a:p>
          <a:endParaRPr lang="en-US"/>
        </a:p>
      </dgm:t>
    </dgm:pt>
    <dgm:pt modelId="{B5AAB67E-ED2F-4EA8-BB2C-6C541C73533A}" type="sibTrans" cxnId="{07AA1471-DDFF-4817-A434-03FBB7D5D59F}">
      <dgm:prSet/>
      <dgm:spPr/>
      <dgm:t>
        <a:bodyPr/>
        <a:lstStyle/>
        <a:p>
          <a:endParaRPr lang="en-US"/>
        </a:p>
      </dgm:t>
    </dgm:pt>
    <dgm:pt modelId="{AA5B0AD6-0667-4252-A114-71DD49E04084}">
      <dgm:prSet phldrT="[Text]" custT="1"/>
      <dgm:spPr/>
      <dgm:t>
        <a:bodyPr/>
        <a:lstStyle/>
        <a:p>
          <a:r>
            <a:rPr lang="en-US" sz="2000" dirty="0">
              <a:latin typeface="Book Antiqua" panose="02040602050305030304" pitchFamily="18" charset="0"/>
            </a:rPr>
            <a:t>Downloading Reports</a:t>
          </a:r>
        </a:p>
      </dgm:t>
    </dgm:pt>
    <dgm:pt modelId="{59B5AF84-4597-460C-B6C2-07531DF7779A}" type="parTrans" cxnId="{9344DEB6-E21C-4483-A248-8DDAD62B5486}">
      <dgm:prSet/>
      <dgm:spPr/>
      <dgm:t>
        <a:bodyPr/>
        <a:lstStyle/>
        <a:p>
          <a:endParaRPr lang="en-US"/>
        </a:p>
      </dgm:t>
    </dgm:pt>
    <dgm:pt modelId="{AA68D871-0445-4EE2-A7E6-79496BDDE31C}" type="sibTrans" cxnId="{9344DEB6-E21C-4483-A248-8DDAD62B5486}">
      <dgm:prSet/>
      <dgm:spPr/>
      <dgm:t>
        <a:bodyPr/>
        <a:lstStyle/>
        <a:p>
          <a:endParaRPr lang="en-US"/>
        </a:p>
      </dgm:t>
    </dgm:pt>
    <dgm:pt modelId="{FBC21F72-5B47-4456-BD72-76D02E092293}" type="pres">
      <dgm:prSet presAssocID="{F68BA923-47A7-41DA-99A6-D09CB41B4B61}" presName="Name0" presStyleCnt="0">
        <dgm:presLayoutVars>
          <dgm:dir/>
          <dgm:resizeHandles val="exact"/>
        </dgm:presLayoutVars>
      </dgm:prSet>
      <dgm:spPr/>
    </dgm:pt>
    <dgm:pt modelId="{E74782F9-7E52-493C-87FF-61BA4F1301EF}" type="pres">
      <dgm:prSet presAssocID="{98D82F79-D763-4931-8EFD-2EDE0D1399E3}" presName="node" presStyleLbl="node1" presStyleIdx="0" presStyleCnt="8">
        <dgm:presLayoutVars>
          <dgm:bulletEnabled val="1"/>
        </dgm:presLayoutVars>
      </dgm:prSet>
      <dgm:spPr/>
    </dgm:pt>
    <dgm:pt modelId="{703B479E-CEDC-4551-AD25-C0F35519F470}" type="pres">
      <dgm:prSet presAssocID="{56A57534-93D5-47E7-854E-463825C0D457}" presName="sibTrans" presStyleLbl="sibTrans1D1" presStyleIdx="0" presStyleCnt="7"/>
      <dgm:spPr/>
    </dgm:pt>
    <dgm:pt modelId="{7AA1B2AC-7D4B-4715-AD22-8A61D2F774B4}" type="pres">
      <dgm:prSet presAssocID="{56A57534-93D5-47E7-854E-463825C0D457}" presName="connectorText" presStyleLbl="sibTrans1D1" presStyleIdx="0" presStyleCnt="7"/>
      <dgm:spPr/>
    </dgm:pt>
    <dgm:pt modelId="{41425F9A-9A10-49F5-B691-3C2A223573C7}" type="pres">
      <dgm:prSet presAssocID="{E8C50FA3-1174-449F-82EE-1523DAC00F21}" presName="node" presStyleLbl="node1" presStyleIdx="1" presStyleCnt="8">
        <dgm:presLayoutVars>
          <dgm:bulletEnabled val="1"/>
        </dgm:presLayoutVars>
      </dgm:prSet>
      <dgm:spPr/>
    </dgm:pt>
    <dgm:pt modelId="{F9BFA035-7212-4F67-84C2-F760B5221F58}" type="pres">
      <dgm:prSet presAssocID="{A9BD3723-8BDA-4D7A-B838-AE72870A7940}" presName="sibTrans" presStyleLbl="sibTrans1D1" presStyleIdx="1" presStyleCnt="7"/>
      <dgm:spPr/>
    </dgm:pt>
    <dgm:pt modelId="{A42A38D9-625D-4CF5-9B5F-DC526C8CE061}" type="pres">
      <dgm:prSet presAssocID="{A9BD3723-8BDA-4D7A-B838-AE72870A7940}" presName="connectorText" presStyleLbl="sibTrans1D1" presStyleIdx="1" presStyleCnt="7"/>
      <dgm:spPr/>
    </dgm:pt>
    <dgm:pt modelId="{35DA72A2-52E5-4919-A6CC-CF95BAB4EE2A}" type="pres">
      <dgm:prSet presAssocID="{6B3FB16D-E491-4720-9514-811DD4FAB7D9}" presName="node" presStyleLbl="node1" presStyleIdx="2" presStyleCnt="8">
        <dgm:presLayoutVars>
          <dgm:bulletEnabled val="1"/>
        </dgm:presLayoutVars>
      </dgm:prSet>
      <dgm:spPr/>
    </dgm:pt>
    <dgm:pt modelId="{B062F28D-19A8-4817-8771-AC048BE0D112}" type="pres">
      <dgm:prSet presAssocID="{FB859379-0B3A-42BD-BB95-5C19A41A869C}" presName="sibTrans" presStyleLbl="sibTrans1D1" presStyleIdx="2" presStyleCnt="7"/>
      <dgm:spPr/>
    </dgm:pt>
    <dgm:pt modelId="{42CB97A3-36B3-435D-AE10-EA9306C6ECCD}" type="pres">
      <dgm:prSet presAssocID="{FB859379-0B3A-42BD-BB95-5C19A41A869C}" presName="connectorText" presStyleLbl="sibTrans1D1" presStyleIdx="2" presStyleCnt="7"/>
      <dgm:spPr/>
    </dgm:pt>
    <dgm:pt modelId="{3FC0E332-DCA5-472F-B684-8190E1E0E80B}" type="pres">
      <dgm:prSet presAssocID="{7A2364C0-8984-455E-945E-8EF22E01361B}" presName="node" presStyleLbl="node1" presStyleIdx="3" presStyleCnt="8" custLinFactNeighborY="2106">
        <dgm:presLayoutVars>
          <dgm:bulletEnabled val="1"/>
        </dgm:presLayoutVars>
      </dgm:prSet>
      <dgm:spPr/>
    </dgm:pt>
    <dgm:pt modelId="{BACA0397-FF4B-44DE-87AE-41185E6CB121}" type="pres">
      <dgm:prSet presAssocID="{96A10D3A-8333-491E-BE5B-3F922E3F39B4}" presName="sibTrans" presStyleLbl="sibTrans1D1" presStyleIdx="3" presStyleCnt="7"/>
      <dgm:spPr/>
    </dgm:pt>
    <dgm:pt modelId="{844BCBE3-1344-42A4-ABFE-B43E687F69AD}" type="pres">
      <dgm:prSet presAssocID="{96A10D3A-8333-491E-BE5B-3F922E3F39B4}" presName="connectorText" presStyleLbl="sibTrans1D1" presStyleIdx="3" presStyleCnt="7"/>
      <dgm:spPr/>
    </dgm:pt>
    <dgm:pt modelId="{06E39639-2117-42EC-8CE6-04D1220D02EC}" type="pres">
      <dgm:prSet presAssocID="{2E3553E4-321B-444C-BECA-4D778556AD17}" presName="node" presStyleLbl="node1" presStyleIdx="4" presStyleCnt="8" custLinFactNeighborY="2082">
        <dgm:presLayoutVars>
          <dgm:bulletEnabled val="1"/>
        </dgm:presLayoutVars>
      </dgm:prSet>
      <dgm:spPr/>
    </dgm:pt>
    <dgm:pt modelId="{1446F28F-F806-4D56-A935-C5147BC00A87}" type="pres">
      <dgm:prSet presAssocID="{0C6B9EE8-C815-4071-B146-730550B053D9}" presName="sibTrans" presStyleLbl="sibTrans1D1" presStyleIdx="4" presStyleCnt="7"/>
      <dgm:spPr/>
    </dgm:pt>
    <dgm:pt modelId="{04026A0F-DBD6-41BE-BC29-00F376A30483}" type="pres">
      <dgm:prSet presAssocID="{0C6B9EE8-C815-4071-B146-730550B053D9}" presName="connectorText" presStyleLbl="sibTrans1D1" presStyleIdx="4" presStyleCnt="7"/>
      <dgm:spPr/>
    </dgm:pt>
    <dgm:pt modelId="{FB5B4E92-CBD3-42B0-AF9A-FB1E49AD1037}" type="pres">
      <dgm:prSet presAssocID="{24907225-1F5C-43A8-ADB9-038A82A9B2B5}" presName="node" presStyleLbl="node1" presStyleIdx="5" presStyleCnt="8" custLinFactNeighborY="1636">
        <dgm:presLayoutVars>
          <dgm:bulletEnabled val="1"/>
        </dgm:presLayoutVars>
      </dgm:prSet>
      <dgm:spPr/>
    </dgm:pt>
    <dgm:pt modelId="{71596339-53DE-4D6B-942E-38AECBE5BDC8}" type="pres">
      <dgm:prSet presAssocID="{9D87C49E-D4B0-4A88-9B2D-AEDFE3737E83}" presName="sibTrans" presStyleLbl="sibTrans1D1" presStyleIdx="5" presStyleCnt="7"/>
      <dgm:spPr/>
    </dgm:pt>
    <dgm:pt modelId="{972AC57D-1F14-47BE-8BC2-89A8458240AC}" type="pres">
      <dgm:prSet presAssocID="{9D87C49E-D4B0-4A88-9B2D-AEDFE3737E83}" presName="connectorText" presStyleLbl="sibTrans1D1" presStyleIdx="5" presStyleCnt="7"/>
      <dgm:spPr/>
    </dgm:pt>
    <dgm:pt modelId="{C40A1695-8B06-4E06-8B0E-CFB8C58150EE}" type="pres">
      <dgm:prSet presAssocID="{2568E48E-59AD-4D9C-BB73-7980F63B3575}" presName="node" presStyleLbl="node1" presStyleIdx="6" presStyleCnt="8">
        <dgm:presLayoutVars>
          <dgm:bulletEnabled val="1"/>
        </dgm:presLayoutVars>
      </dgm:prSet>
      <dgm:spPr/>
    </dgm:pt>
    <dgm:pt modelId="{E58701AD-03A5-48B6-BCCF-D6423BF82BA5}" type="pres">
      <dgm:prSet presAssocID="{B5AAB67E-ED2F-4EA8-BB2C-6C541C73533A}" presName="sibTrans" presStyleLbl="sibTrans1D1" presStyleIdx="6" presStyleCnt="7"/>
      <dgm:spPr/>
    </dgm:pt>
    <dgm:pt modelId="{3739C5B4-83C4-424D-9DA8-84FEA92ADA79}" type="pres">
      <dgm:prSet presAssocID="{B5AAB67E-ED2F-4EA8-BB2C-6C541C73533A}" presName="connectorText" presStyleLbl="sibTrans1D1" presStyleIdx="6" presStyleCnt="7"/>
      <dgm:spPr/>
    </dgm:pt>
    <dgm:pt modelId="{534428C2-FE27-4069-96E9-305EABAD53CD}" type="pres">
      <dgm:prSet presAssocID="{AA5B0AD6-0667-4252-A114-71DD49E04084}" presName="node" presStyleLbl="node1" presStyleIdx="7" presStyleCnt="8">
        <dgm:presLayoutVars>
          <dgm:bulletEnabled val="1"/>
        </dgm:presLayoutVars>
      </dgm:prSet>
      <dgm:spPr/>
    </dgm:pt>
  </dgm:ptLst>
  <dgm:cxnLst>
    <dgm:cxn modelId="{ABD43105-DF93-4EB0-86DF-587AC93D0205}" type="presOf" srcId="{0C6B9EE8-C815-4071-B146-730550B053D9}" destId="{04026A0F-DBD6-41BE-BC29-00F376A30483}" srcOrd="1" destOrd="0" presId="urn:microsoft.com/office/officeart/2005/8/layout/bProcess3"/>
    <dgm:cxn modelId="{64CD3505-46EE-44DC-845A-24949BD09B66}" type="presOf" srcId="{96A10D3A-8333-491E-BE5B-3F922E3F39B4}" destId="{BACA0397-FF4B-44DE-87AE-41185E6CB121}" srcOrd="0" destOrd="0" presId="urn:microsoft.com/office/officeart/2005/8/layout/bProcess3"/>
    <dgm:cxn modelId="{4072AB06-36D4-429F-8678-127DF984F77C}" type="presOf" srcId="{B5AAB67E-ED2F-4EA8-BB2C-6C541C73533A}" destId="{E58701AD-03A5-48B6-BCCF-D6423BF82BA5}" srcOrd="0" destOrd="0" presId="urn:microsoft.com/office/officeart/2005/8/layout/bProcess3"/>
    <dgm:cxn modelId="{28931710-3324-47C7-B6F8-54D6F41FFB07}" type="presOf" srcId="{96A10D3A-8333-491E-BE5B-3F922E3F39B4}" destId="{844BCBE3-1344-42A4-ABFE-B43E687F69AD}" srcOrd="1" destOrd="0" presId="urn:microsoft.com/office/officeart/2005/8/layout/bProcess3"/>
    <dgm:cxn modelId="{BD6A9711-2FBE-4D85-9311-E937F0BE75FC}" type="presOf" srcId="{A9BD3723-8BDA-4D7A-B838-AE72870A7940}" destId="{F9BFA035-7212-4F67-84C2-F760B5221F58}" srcOrd="0" destOrd="0" presId="urn:microsoft.com/office/officeart/2005/8/layout/bProcess3"/>
    <dgm:cxn modelId="{9B829B2D-4913-45F9-A66A-85A7D0E4B745}" type="presOf" srcId="{E8C50FA3-1174-449F-82EE-1523DAC00F21}" destId="{41425F9A-9A10-49F5-B691-3C2A223573C7}" srcOrd="0" destOrd="0" presId="urn:microsoft.com/office/officeart/2005/8/layout/bProcess3"/>
    <dgm:cxn modelId="{A8B4843D-649C-4121-9F64-093A460A4AFD}" type="presOf" srcId="{FB859379-0B3A-42BD-BB95-5C19A41A869C}" destId="{42CB97A3-36B3-435D-AE10-EA9306C6ECCD}" srcOrd="1" destOrd="0" presId="urn:microsoft.com/office/officeart/2005/8/layout/bProcess3"/>
    <dgm:cxn modelId="{9CE3C13F-D1F2-43FA-AAC9-24472F4E6D56}" type="presOf" srcId="{7A2364C0-8984-455E-945E-8EF22E01361B}" destId="{3FC0E332-DCA5-472F-B684-8190E1E0E80B}" srcOrd="0" destOrd="0" presId="urn:microsoft.com/office/officeart/2005/8/layout/bProcess3"/>
    <dgm:cxn modelId="{CFF31463-F6C1-4182-BF83-67DD84941A24}" type="presOf" srcId="{6B3FB16D-E491-4720-9514-811DD4FAB7D9}" destId="{35DA72A2-52E5-4919-A6CC-CF95BAB4EE2A}" srcOrd="0" destOrd="0" presId="urn:microsoft.com/office/officeart/2005/8/layout/bProcess3"/>
    <dgm:cxn modelId="{92326867-3311-498B-9AF3-5E3F0AA0E87D}" type="presOf" srcId="{56A57534-93D5-47E7-854E-463825C0D457}" destId="{7AA1B2AC-7D4B-4715-AD22-8A61D2F774B4}" srcOrd="1" destOrd="0" presId="urn:microsoft.com/office/officeart/2005/8/layout/bProcess3"/>
    <dgm:cxn modelId="{07AA1471-DDFF-4817-A434-03FBB7D5D59F}" srcId="{F68BA923-47A7-41DA-99A6-D09CB41B4B61}" destId="{2568E48E-59AD-4D9C-BB73-7980F63B3575}" srcOrd="6" destOrd="0" parTransId="{AF3811B8-DB9C-4765-8117-5D6F3031EC07}" sibTransId="{B5AAB67E-ED2F-4EA8-BB2C-6C541C73533A}"/>
    <dgm:cxn modelId="{663D8B71-978B-4842-87A0-15A58A5A7837}" type="presOf" srcId="{2568E48E-59AD-4D9C-BB73-7980F63B3575}" destId="{C40A1695-8B06-4E06-8B0E-CFB8C58150EE}" srcOrd="0" destOrd="0" presId="urn:microsoft.com/office/officeart/2005/8/layout/bProcess3"/>
    <dgm:cxn modelId="{69AB5A7C-1313-4401-9514-6823A0F29FE0}" type="presOf" srcId="{AA5B0AD6-0667-4252-A114-71DD49E04084}" destId="{534428C2-FE27-4069-96E9-305EABAD53CD}" srcOrd="0" destOrd="0" presId="urn:microsoft.com/office/officeart/2005/8/layout/bProcess3"/>
    <dgm:cxn modelId="{5B2ED983-D836-4FE9-BFD2-688FC6A786BF}" srcId="{F68BA923-47A7-41DA-99A6-D09CB41B4B61}" destId="{7A2364C0-8984-455E-945E-8EF22E01361B}" srcOrd="3" destOrd="0" parTransId="{A532D814-B9B8-4A21-89E4-E486329DAA77}" sibTransId="{96A10D3A-8333-491E-BE5B-3F922E3F39B4}"/>
    <dgm:cxn modelId="{64EE0D8D-B847-4AA5-9B24-0B356393D2A9}" type="presOf" srcId="{0C6B9EE8-C815-4071-B146-730550B053D9}" destId="{1446F28F-F806-4D56-A935-C5147BC00A87}" srcOrd="0" destOrd="0" presId="urn:microsoft.com/office/officeart/2005/8/layout/bProcess3"/>
    <dgm:cxn modelId="{5F510E98-EAFA-4E5F-B146-F4E1A89DCCD3}" srcId="{F68BA923-47A7-41DA-99A6-D09CB41B4B61}" destId="{E8C50FA3-1174-449F-82EE-1523DAC00F21}" srcOrd="1" destOrd="0" parTransId="{30763770-BC81-49A0-9F50-36646D35A957}" sibTransId="{A9BD3723-8BDA-4D7A-B838-AE72870A7940}"/>
    <dgm:cxn modelId="{54CA8E9B-751B-4E33-91DA-D237926F2998}" type="presOf" srcId="{2E3553E4-321B-444C-BECA-4D778556AD17}" destId="{06E39639-2117-42EC-8CE6-04D1220D02EC}" srcOrd="0" destOrd="0" presId="urn:microsoft.com/office/officeart/2005/8/layout/bProcess3"/>
    <dgm:cxn modelId="{79B3B09B-3101-476E-9293-C7B818B4772F}" type="presOf" srcId="{24907225-1F5C-43A8-ADB9-038A82A9B2B5}" destId="{FB5B4E92-CBD3-42B0-AF9A-FB1E49AD1037}" srcOrd="0" destOrd="0" presId="urn:microsoft.com/office/officeart/2005/8/layout/bProcess3"/>
    <dgm:cxn modelId="{FC0CDEAC-46F5-4E32-AD0F-C1CA7B794FF2}" type="presOf" srcId="{B5AAB67E-ED2F-4EA8-BB2C-6C541C73533A}" destId="{3739C5B4-83C4-424D-9DA8-84FEA92ADA79}" srcOrd="1" destOrd="0" presId="urn:microsoft.com/office/officeart/2005/8/layout/bProcess3"/>
    <dgm:cxn modelId="{C5FCFFAE-F5C3-4000-B4FD-729C5A8D8983}" type="presOf" srcId="{A9BD3723-8BDA-4D7A-B838-AE72870A7940}" destId="{A42A38D9-625D-4CF5-9B5F-DC526C8CE061}" srcOrd="1" destOrd="0" presId="urn:microsoft.com/office/officeart/2005/8/layout/bProcess3"/>
    <dgm:cxn modelId="{356098B2-61AB-4B6F-8D54-905761D20A30}" srcId="{F68BA923-47A7-41DA-99A6-D09CB41B4B61}" destId="{24907225-1F5C-43A8-ADB9-038A82A9B2B5}" srcOrd="5" destOrd="0" parTransId="{824D1E9A-BF9C-4E0C-8134-5674F962A573}" sibTransId="{9D87C49E-D4B0-4A88-9B2D-AEDFE3737E83}"/>
    <dgm:cxn modelId="{65AFF8B5-671A-4F2C-8B47-6B643AB03550}" srcId="{F68BA923-47A7-41DA-99A6-D09CB41B4B61}" destId="{2E3553E4-321B-444C-BECA-4D778556AD17}" srcOrd="4" destOrd="0" parTransId="{C2CD11FE-9BC7-46FB-B1C4-BF6458E54384}" sibTransId="{0C6B9EE8-C815-4071-B146-730550B053D9}"/>
    <dgm:cxn modelId="{EDFE0CB6-6007-4C4F-AF23-09092BD9685B}" type="presOf" srcId="{9D87C49E-D4B0-4A88-9B2D-AEDFE3737E83}" destId="{71596339-53DE-4D6B-942E-38AECBE5BDC8}" srcOrd="0" destOrd="0" presId="urn:microsoft.com/office/officeart/2005/8/layout/bProcess3"/>
    <dgm:cxn modelId="{9344DEB6-E21C-4483-A248-8DDAD62B5486}" srcId="{F68BA923-47A7-41DA-99A6-D09CB41B4B61}" destId="{AA5B0AD6-0667-4252-A114-71DD49E04084}" srcOrd="7" destOrd="0" parTransId="{59B5AF84-4597-460C-B6C2-07531DF7779A}" sibTransId="{AA68D871-0445-4EE2-A7E6-79496BDDE31C}"/>
    <dgm:cxn modelId="{D5187ABF-0CB7-4FFE-B515-C012269B4368}" srcId="{F68BA923-47A7-41DA-99A6-D09CB41B4B61}" destId="{98D82F79-D763-4931-8EFD-2EDE0D1399E3}" srcOrd="0" destOrd="0" parTransId="{1293E9E5-D791-46D7-9A9E-52F462B4C4A1}" sibTransId="{56A57534-93D5-47E7-854E-463825C0D457}"/>
    <dgm:cxn modelId="{E04449CD-FD04-4FFC-AECA-286684BCD066}" type="presOf" srcId="{56A57534-93D5-47E7-854E-463825C0D457}" destId="{703B479E-CEDC-4551-AD25-C0F35519F470}" srcOrd="0" destOrd="0" presId="urn:microsoft.com/office/officeart/2005/8/layout/bProcess3"/>
    <dgm:cxn modelId="{6BB280D4-E91A-400D-9E7B-89E59CE5277D}" srcId="{F68BA923-47A7-41DA-99A6-D09CB41B4B61}" destId="{6B3FB16D-E491-4720-9514-811DD4FAB7D9}" srcOrd="2" destOrd="0" parTransId="{E13ABE61-183F-4610-90A4-9B9C10E29762}" sibTransId="{FB859379-0B3A-42BD-BB95-5C19A41A869C}"/>
    <dgm:cxn modelId="{CC002CD8-F37C-4CBF-A1D8-9393AF5F3CD3}" type="presOf" srcId="{98D82F79-D763-4931-8EFD-2EDE0D1399E3}" destId="{E74782F9-7E52-493C-87FF-61BA4F1301EF}" srcOrd="0" destOrd="0" presId="urn:microsoft.com/office/officeart/2005/8/layout/bProcess3"/>
    <dgm:cxn modelId="{293833DF-C3B5-4B6A-97F5-0D3430E92B3F}" type="presOf" srcId="{9D87C49E-D4B0-4A88-9B2D-AEDFE3737E83}" destId="{972AC57D-1F14-47BE-8BC2-89A8458240AC}" srcOrd="1" destOrd="0" presId="urn:microsoft.com/office/officeart/2005/8/layout/bProcess3"/>
    <dgm:cxn modelId="{3E55B1F4-C0F8-4B80-BCFE-9E14A3AB3DA9}" type="presOf" srcId="{FB859379-0B3A-42BD-BB95-5C19A41A869C}" destId="{B062F28D-19A8-4817-8771-AC048BE0D112}" srcOrd="0" destOrd="0" presId="urn:microsoft.com/office/officeart/2005/8/layout/bProcess3"/>
    <dgm:cxn modelId="{7E3938F8-EECA-4E63-B032-6153A2BF8595}" type="presOf" srcId="{F68BA923-47A7-41DA-99A6-D09CB41B4B61}" destId="{FBC21F72-5B47-4456-BD72-76D02E092293}" srcOrd="0" destOrd="0" presId="urn:microsoft.com/office/officeart/2005/8/layout/bProcess3"/>
    <dgm:cxn modelId="{379663AE-78A5-497E-BB1C-7947F50B8272}" type="presParOf" srcId="{FBC21F72-5B47-4456-BD72-76D02E092293}" destId="{E74782F9-7E52-493C-87FF-61BA4F1301EF}" srcOrd="0" destOrd="0" presId="urn:microsoft.com/office/officeart/2005/8/layout/bProcess3"/>
    <dgm:cxn modelId="{820D90A1-2512-4528-B44B-ADB041E7DA3F}" type="presParOf" srcId="{FBC21F72-5B47-4456-BD72-76D02E092293}" destId="{703B479E-CEDC-4551-AD25-C0F35519F470}" srcOrd="1" destOrd="0" presId="urn:microsoft.com/office/officeart/2005/8/layout/bProcess3"/>
    <dgm:cxn modelId="{0EEE4F75-A39C-41C1-A62E-F57645FE4E2E}" type="presParOf" srcId="{703B479E-CEDC-4551-AD25-C0F35519F470}" destId="{7AA1B2AC-7D4B-4715-AD22-8A61D2F774B4}" srcOrd="0" destOrd="0" presId="urn:microsoft.com/office/officeart/2005/8/layout/bProcess3"/>
    <dgm:cxn modelId="{6F1A60B9-FE8E-4E03-9AB3-9248B582D3A0}" type="presParOf" srcId="{FBC21F72-5B47-4456-BD72-76D02E092293}" destId="{41425F9A-9A10-49F5-B691-3C2A223573C7}" srcOrd="2" destOrd="0" presId="urn:microsoft.com/office/officeart/2005/8/layout/bProcess3"/>
    <dgm:cxn modelId="{B7346B0C-A097-4C58-B705-87EAF9326471}" type="presParOf" srcId="{FBC21F72-5B47-4456-BD72-76D02E092293}" destId="{F9BFA035-7212-4F67-84C2-F760B5221F58}" srcOrd="3" destOrd="0" presId="urn:microsoft.com/office/officeart/2005/8/layout/bProcess3"/>
    <dgm:cxn modelId="{47925934-89D8-485D-9023-16D60B66A30D}" type="presParOf" srcId="{F9BFA035-7212-4F67-84C2-F760B5221F58}" destId="{A42A38D9-625D-4CF5-9B5F-DC526C8CE061}" srcOrd="0" destOrd="0" presId="urn:microsoft.com/office/officeart/2005/8/layout/bProcess3"/>
    <dgm:cxn modelId="{B4FF35E4-AAD4-44DB-91FA-27CFB1E610E5}" type="presParOf" srcId="{FBC21F72-5B47-4456-BD72-76D02E092293}" destId="{35DA72A2-52E5-4919-A6CC-CF95BAB4EE2A}" srcOrd="4" destOrd="0" presId="urn:microsoft.com/office/officeart/2005/8/layout/bProcess3"/>
    <dgm:cxn modelId="{CA22F541-0D60-4583-9726-7A9B04FD26BC}" type="presParOf" srcId="{FBC21F72-5B47-4456-BD72-76D02E092293}" destId="{B062F28D-19A8-4817-8771-AC048BE0D112}" srcOrd="5" destOrd="0" presId="urn:microsoft.com/office/officeart/2005/8/layout/bProcess3"/>
    <dgm:cxn modelId="{AF81EFAA-297B-481F-813F-C5528994B146}" type="presParOf" srcId="{B062F28D-19A8-4817-8771-AC048BE0D112}" destId="{42CB97A3-36B3-435D-AE10-EA9306C6ECCD}" srcOrd="0" destOrd="0" presId="urn:microsoft.com/office/officeart/2005/8/layout/bProcess3"/>
    <dgm:cxn modelId="{15D3EF36-9E2F-4403-808B-95D1217DB072}" type="presParOf" srcId="{FBC21F72-5B47-4456-BD72-76D02E092293}" destId="{3FC0E332-DCA5-472F-B684-8190E1E0E80B}" srcOrd="6" destOrd="0" presId="urn:microsoft.com/office/officeart/2005/8/layout/bProcess3"/>
    <dgm:cxn modelId="{55F09AC6-5D51-4A88-A74D-9E42B69C522D}" type="presParOf" srcId="{FBC21F72-5B47-4456-BD72-76D02E092293}" destId="{BACA0397-FF4B-44DE-87AE-41185E6CB121}" srcOrd="7" destOrd="0" presId="urn:microsoft.com/office/officeart/2005/8/layout/bProcess3"/>
    <dgm:cxn modelId="{E304A30C-18F7-452E-80FC-3309DE88CE0D}" type="presParOf" srcId="{BACA0397-FF4B-44DE-87AE-41185E6CB121}" destId="{844BCBE3-1344-42A4-ABFE-B43E687F69AD}" srcOrd="0" destOrd="0" presId="urn:microsoft.com/office/officeart/2005/8/layout/bProcess3"/>
    <dgm:cxn modelId="{F862A879-A19C-47A0-A577-3585B5EFEB22}" type="presParOf" srcId="{FBC21F72-5B47-4456-BD72-76D02E092293}" destId="{06E39639-2117-42EC-8CE6-04D1220D02EC}" srcOrd="8" destOrd="0" presId="urn:microsoft.com/office/officeart/2005/8/layout/bProcess3"/>
    <dgm:cxn modelId="{92DE7A20-C1F9-4BD9-9771-6EF025081666}" type="presParOf" srcId="{FBC21F72-5B47-4456-BD72-76D02E092293}" destId="{1446F28F-F806-4D56-A935-C5147BC00A87}" srcOrd="9" destOrd="0" presId="urn:microsoft.com/office/officeart/2005/8/layout/bProcess3"/>
    <dgm:cxn modelId="{CAC6BB31-D6E2-4C7D-A720-94A89B824391}" type="presParOf" srcId="{1446F28F-F806-4D56-A935-C5147BC00A87}" destId="{04026A0F-DBD6-41BE-BC29-00F376A30483}" srcOrd="0" destOrd="0" presId="urn:microsoft.com/office/officeart/2005/8/layout/bProcess3"/>
    <dgm:cxn modelId="{C81562F0-2E6F-4640-A908-802B3656DA5E}" type="presParOf" srcId="{FBC21F72-5B47-4456-BD72-76D02E092293}" destId="{FB5B4E92-CBD3-42B0-AF9A-FB1E49AD1037}" srcOrd="10" destOrd="0" presId="urn:microsoft.com/office/officeart/2005/8/layout/bProcess3"/>
    <dgm:cxn modelId="{3DFD950C-4E1E-4D2B-955F-36323045B60F}" type="presParOf" srcId="{FBC21F72-5B47-4456-BD72-76D02E092293}" destId="{71596339-53DE-4D6B-942E-38AECBE5BDC8}" srcOrd="11" destOrd="0" presId="urn:microsoft.com/office/officeart/2005/8/layout/bProcess3"/>
    <dgm:cxn modelId="{6B6D91B4-4E26-40C5-9AC7-391DE8F88882}" type="presParOf" srcId="{71596339-53DE-4D6B-942E-38AECBE5BDC8}" destId="{972AC57D-1F14-47BE-8BC2-89A8458240AC}" srcOrd="0" destOrd="0" presId="urn:microsoft.com/office/officeart/2005/8/layout/bProcess3"/>
    <dgm:cxn modelId="{A4430ADA-6675-49D2-8F29-E1FA144ECFD7}" type="presParOf" srcId="{FBC21F72-5B47-4456-BD72-76D02E092293}" destId="{C40A1695-8B06-4E06-8B0E-CFB8C58150EE}" srcOrd="12" destOrd="0" presId="urn:microsoft.com/office/officeart/2005/8/layout/bProcess3"/>
    <dgm:cxn modelId="{7EA91BC5-8529-4C97-BF56-EB74B3C493FB}" type="presParOf" srcId="{FBC21F72-5B47-4456-BD72-76D02E092293}" destId="{E58701AD-03A5-48B6-BCCF-D6423BF82BA5}" srcOrd="13" destOrd="0" presId="urn:microsoft.com/office/officeart/2005/8/layout/bProcess3"/>
    <dgm:cxn modelId="{5C743E09-7126-4BD3-8A9B-F14B6904EA06}" type="presParOf" srcId="{E58701AD-03A5-48B6-BCCF-D6423BF82BA5}" destId="{3739C5B4-83C4-424D-9DA8-84FEA92ADA79}" srcOrd="0" destOrd="0" presId="urn:microsoft.com/office/officeart/2005/8/layout/bProcess3"/>
    <dgm:cxn modelId="{D8C6CC41-690E-493F-855F-14936710ED2B}" type="presParOf" srcId="{FBC21F72-5B47-4456-BD72-76D02E092293}" destId="{534428C2-FE27-4069-96E9-305EABAD53CD}"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B479E-CEDC-4551-AD25-C0F35519F470}">
      <dsp:nvSpPr>
        <dsp:cNvPr id="0" name=""/>
        <dsp:cNvSpPr/>
      </dsp:nvSpPr>
      <dsp:spPr>
        <a:xfrm>
          <a:off x="2392140" y="634276"/>
          <a:ext cx="490271" cy="91440"/>
        </a:xfrm>
        <a:custGeom>
          <a:avLst/>
          <a:gdLst/>
          <a:ahLst/>
          <a:cxnLst/>
          <a:rect l="0" t="0" r="0" b="0"/>
          <a:pathLst>
            <a:path>
              <a:moveTo>
                <a:pt x="0" y="45720"/>
              </a:moveTo>
              <a:lnTo>
                <a:pt x="490271"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4254" y="677391"/>
        <a:ext cx="26043" cy="5208"/>
      </dsp:txXfrm>
    </dsp:sp>
    <dsp:sp modelId="{E74782F9-7E52-493C-87FF-61BA4F1301EF}">
      <dsp:nvSpPr>
        <dsp:cNvPr id="0" name=""/>
        <dsp:cNvSpPr/>
      </dsp:nvSpPr>
      <dsp:spPr>
        <a:xfrm>
          <a:off x="129279" y="597"/>
          <a:ext cx="2264660" cy="135879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rPr>
            <a:t>Device Procurement</a:t>
          </a:r>
        </a:p>
      </dsp:txBody>
      <dsp:txXfrm>
        <a:off x="129279" y="597"/>
        <a:ext cx="2264660" cy="1358796"/>
      </dsp:txXfrm>
    </dsp:sp>
    <dsp:sp modelId="{F9BFA035-7212-4F67-84C2-F760B5221F58}">
      <dsp:nvSpPr>
        <dsp:cNvPr id="0" name=""/>
        <dsp:cNvSpPr/>
      </dsp:nvSpPr>
      <dsp:spPr>
        <a:xfrm>
          <a:off x="5177672" y="634276"/>
          <a:ext cx="490271" cy="91440"/>
        </a:xfrm>
        <a:custGeom>
          <a:avLst/>
          <a:gdLst/>
          <a:ahLst/>
          <a:cxnLst/>
          <a:rect l="0" t="0" r="0" b="0"/>
          <a:pathLst>
            <a:path>
              <a:moveTo>
                <a:pt x="0" y="45720"/>
              </a:moveTo>
              <a:lnTo>
                <a:pt x="490271" y="45720"/>
              </a:lnTo>
            </a:path>
          </a:pathLst>
        </a:custGeom>
        <a:noFill/>
        <a:ln w="6350" cap="flat" cmpd="sng" algn="ctr">
          <a:solidFill>
            <a:schemeClr val="accent3">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09787" y="677391"/>
        <a:ext cx="26043" cy="5208"/>
      </dsp:txXfrm>
    </dsp:sp>
    <dsp:sp modelId="{41425F9A-9A10-49F5-B691-3C2A223573C7}">
      <dsp:nvSpPr>
        <dsp:cNvPr id="0" name=""/>
        <dsp:cNvSpPr/>
      </dsp:nvSpPr>
      <dsp:spPr>
        <a:xfrm>
          <a:off x="2914812" y="597"/>
          <a:ext cx="2264660" cy="135879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rPr>
            <a:t>TC Creation on Skill India Portal(SIP)</a:t>
          </a:r>
          <a:endParaRPr lang="en-US" sz="2000" kern="1200" dirty="0"/>
        </a:p>
      </dsp:txBody>
      <dsp:txXfrm>
        <a:off x="2914812" y="597"/>
        <a:ext cx="2264660" cy="1358796"/>
      </dsp:txXfrm>
    </dsp:sp>
    <dsp:sp modelId="{B062F28D-19A8-4817-8771-AC048BE0D112}">
      <dsp:nvSpPr>
        <dsp:cNvPr id="0" name=""/>
        <dsp:cNvSpPr/>
      </dsp:nvSpPr>
      <dsp:spPr>
        <a:xfrm>
          <a:off x="1261609" y="1357594"/>
          <a:ext cx="5571065" cy="518888"/>
        </a:xfrm>
        <a:custGeom>
          <a:avLst/>
          <a:gdLst/>
          <a:ahLst/>
          <a:cxnLst/>
          <a:rect l="0" t="0" r="0" b="0"/>
          <a:pathLst>
            <a:path>
              <a:moveTo>
                <a:pt x="5571065" y="0"/>
              </a:moveTo>
              <a:lnTo>
                <a:pt x="5571065" y="276544"/>
              </a:lnTo>
              <a:lnTo>
                <a:pt x="0" y="276544"/>
              </a:lnTo>
              <a:lnTo>
                <a:pt x="0" y="518888"/>
              </a:lnTo>
            </a:path>
          </a:pathLst>
        </a:custGeom>
        <a:noFill/>
        <a:ln w="6350" cap="flat" cmpd="sng" algn="ctr">
          <a:solidFill>
            <a:schemeClr val="accent4">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7190" y="1614434"/>
        <a:ext cx="279904" cy="5208"/>
      </dsp:txXfrm>
    </dsp:sp>
    <dsp:sp modelId="{35DA72A2-52E5-4919-A6CC-CF95BAB4EE2A}">
      <dsp:nvSpPr>
        <dsp:cNvPr id="0" name=""/>
        <dsp:cNvSpPr/>
      </dsp:nvSpPr>
      <dsp:spPr>
        <a:xfrm>
          <a:off x="5700344" y="597"/>
          <a:ext cx="2264660" cy="135879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rPr>
            <a:t>Training Center Registration on AEBAS</a:t>
          </a:r>
        </a:p>
      </dsp:txBody>
      <dsp:txXfrm>
        <a:off x="5700344" y="597"/>
        <a:ext cx="2264660" cy="1358796"/>
      </dsp:txXfrm>
    </dsp:sp>
    <dsp:sp modelId="{BACA0397-FF4B-44DE-87AE-41185E6CB121}">
      <dsp:nvSpPr>
        <dsp:cNvPr id="0" name=""/>
        <dsp:cNvSpPr/>
      </dsp:nvSpPr>
      <dsp:spPr>
        <a:xfrm>
          <a:off x="2392140" y="2542234"/>
          <a:ext cx="490271" cy="91440"/>
        </a:xfrm>
        <a:custGeom>
          <a:avLst/>
          <a:gdLst/>
          <a:ahLst/>
          <a:cxnLst/>
          <a:rect l="0" t="0" r="0" b="0"/>
          <a:pathLst>
            <a:path>
              <a:moveTo>
                <a:pt x="0" y="46046"/>
              </a:moveTo>
              <a:lnTo>
                <a:pt x="262235" y="46046"/>
              </a:lnTo>
              <a:lnTo>
                <a:pt x="262235" y="45720"/>
              </a:lnTo>
              <a:lnTo>
                <a:pt x="490271" y="45720"/>
              </a:lnTo>
            </a:path>
          </a:pathLst>
        </a:custGeom>
        <a:noFill/>
        <a:ln w="6350" cap="flat" cmpd="sng" algn="ctr">
          <a:solidFill>
            <a:schemeClr val="accent5">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4254" y="2585350"/>
        <a:ext cx="26043" cy="5208"/>
      </dsp:txXfrm>
    </dsp:sp>
    <dsp:sp modelId="{3FC0E332-DCA5-472F-B684-8190E1E0E80B}">
      <dsp:nvSpPr>
        <dsp:cNvPr id="0" name=""/>
        <dsp:cNvSpPr/>
      </dsp:nvSpPr>
      <dsp:spPr>
        <a:xfrm>
          <a:off x="129279" y="1908882"/>
          <a:ext cx="2264660" cy="135879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rPr>
            <a:t>Candidate Registration on AEBAS</a:t>
          </a:r>
        </a:p>
      </dsp:txBody>
      <dsp:txXfrm>
        <a:off x="129279" y="1908882"/>
        <a:ext cx="2264660" cy="1358796"/>
      </dsp:txXfrm>
    </dsp:sp>
    <dsp:sp modelId="{1446F28F-F806-4D56-A935-C5147BC00A87}">
      <dsp:nvSpPr>
        <dsp:cNvPr id="0" name=""/>
        <dsp:cNvSpPr/>
      </dsp:nvSpPr>
      <dsp:spPr>
        <a:xfrm>
          <a:off x="5177672" y="2536174"/>
          <a:ext cx="490271" cy="91440"/>
        </a:xfrm>
        <a:custGeom>
          <a:avLst/>
          <a:gdLst/>
          <a:ahLst/>
          <a:cxnLst/>
          <a:rect l="0" t="0" r="0" b="0"/>
          <a:pathLst>
            <a:path>
              <a:moveTo>
                <a:pt x="0" y="51780"/>
              </a:moveTo>
              <a:lnTo>
                <a:pt x="262235" y="51780"/>
              </a:lnTo>
              <a:lnTo>
                <a:pt x="262235" y="45720"/>
              </a:lnTo>
              <a:lnTo>
                <a:pt x="490271" y="45720"/>
              </a:lnTo>
            </a:path>
          </a:pathLst>
        </a:custGeom>
        <a:noFill/>
        <a:ln w="6350" cap="flat" cmpd="sng" algn="ctr">
          <a:solidFill>
            <a:schemeClr val="accent6">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09786" y="2579290"/>
        <a:ext cx="26045" cy="5208"/>
      </dsp:txXfrm>
    </dsp:sp>
    <dsp:sp modelId="{06E39639-2117-42EC-8CE6-04D1220D02EC}">
      <dsp:nvSpPr>
        <dsp:cNvPr id="0" name=""/>
        <dsp:cNvSpPr/>
      </dsp:nvSpPr>
      <dsp:spPr>
        <a:xfrm>
          <a:off x="2914812" y="1908556"/>
          <a:ext cx="2264660" cy="135879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rPr>
            <a:t>Geo coordinates updation</a:t>
          </a:r>
        </a:p>
      </dsp:txBody>
      <dsp:txXfrm>
        <a:off x="2914812" y="1908556"/>
        <a:ext cx="2264660" cy="1358796"/>
      </dsp:txXfrm>
    </dsp:sp>
    <dsp:sp modelId="{71596339-53DE-4D6B-942E-38AECBE5BDC8}">
      <dsp:nvSpPr>
        <dsp:cNvPr id="0" name=""/>
        <dsp:cNvSpPr/>
      </dsp:nvSpPr>
      <dsp:spPr>
        <a:xfrm>
          <a:off x="1261609" y="3259492"/>
          <a:ext cx="5571065" cy="468042"/>
        </a:xfrm>
        <a:custGeom>
          <a:avLst/>
          <a:gdLst/>
          <a:ahLst/>
          <a:cxnLst/>
          <a:rect l="0" t="0" r="0" b="0"/>
          <a:pathLst>
            <a:path>
              <a:moveTo>
                <a:pt x="5571065" y="0"/>
              </a:moveTo>
              <a:lnTo>
                <a:pt x="5571065" y="251121"/>
              </a:lnTo>
              <a:lnTo>
                <a:pt x="0" y="251121"/>
              </a:lnTo>
              <a:lnTo>
                <a:pt x="0" y="468042"/>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7309" y="3490909"/>
        <a:ext cx="279666" cy="5208"/>
      </dsp:txXfrm>
    </dsp:sp>
    <dsp:sp modelId="{FB5B4E92-CBD3-42B0-AF9A-FB1E49AD1037}">
      <dsp:nvSpPr>
        <dsp:cNvPr id="0" name=""/>
        <dsp:cNvSpPr/>
      </dsp:nvSpPr>
      <dsp:spPr>
        <a:xfrm>
          <a:off x="5700344" y="1902496"/>
          <a:ext cx="2264660" cy="135879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rPr>
            <a:t>Application Download via </a:t>
          </a:r>
          <a:r>
            <a:rPr lang="en-US" sz="2000" kern="1200" dirty="0" err="1">
              <a:latin typeface="Book Antiqua" panose="02040602050305030304" pitchFamily="18" charset="0"/>
            </a:rPr>
            <a:t>Playstore</a:t>
          </a:r>
          <a:endParaRPr lang="en-US" sz="2000" kern="1200" dirty="0">
            <a:latin typeface="Book Antiqua" panose="02040602050305030304" pitchFamily="18" charset="0"/>
          </a:endParaRPr>
        </a:p>
      </dsp:txBody>
      <dsp:txXfrm>
        <a:off x="5700344" y="1902496"/>
        <a:ext cx="2264660" cy="1358796"/>
      </dsp:txXfrm>
    </dsp:sp>
    <dsp:sp modelId="{E58701AD-03A5-48B6-BCCF-D6423BF82BA5}">
      <dsp:nvSpPr>
        <dsp:cNvPr id="0" name=""/>
        <dsp:cNvSpPr/>
      </dsp:nvSpPr>
      <dsp:spPr>
        <a:xfrm>
          <a:off x="2392140" y="4393612"/>
          <a:ext cx="490271" cy="91440"/>
        </a:xfrm>
        <a:custGeom>
          <a:avLst/>
          <a:gdLst/>
          <a:ahLst/>
          <a:cxnLst/>
          <a:rect l="0" t="0" r="0" b="0"/>
          <a:pathLst>
            <a:path>
              <a:moveTo>
                <a:pt x="0" y="45720"/>
              </a:moveTo>
              <a:lnTo>
                <a:pt x="490271" y="45720"/>
              </a:lnTo>
            </a:path>
          </a:pathLst>
        </a:custGeom>
        <a:noFill/>
        <a:ln w="6350" cap="flat" cmpd="sng" algn="ctr">
          <a:solidFill>
            <a:schemeClr val="accent3">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4254" y="4436728"/>
        <a:ext cx="26043" cy="5208"/>
      </dsp:txXfrm>
    </dsp:sp>
    <dsp:sp modelId="{C40A1695-8B06-4E06-8B0E-CFB8C58150EE}">
      <dsp:nvSpPr>
        <dsp:cNvPr id="0" name=""/>
        <dsp:cNvSpPr/>
      </dsp:nvSpPr>
      <dsp:spPr>
        <a:xfrm>
          <a:off x="129279" y="3759934"/>
          <a:ext cx="2264660" cy="135879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rPr>
            <a:t>Attendance Punching</a:t>
          </a:r>
        </a:p>
      </dsp:txBody>
      <dsp:txXfrm>
        <a:off x="129279" y="3759934"/>
        <a:ext cx="2264660" cy="1358796"/>
      </dsp:txXfrm>
    </dsp:sp>
    <dsp:sp modelId="{534428C2-FE27-4069-96E9-305EABAD53CD}">
      <dsp:nvSpPr>
        <dsp:cNvPr id="0" name=""/>
        <dsp:cNvSpPr/>
      </dsp:nvSpPr>
      <dsp:spPr>
        <a:xfrm>
          <a:off x="2914812" y="3759934"/>
          <a:ext cx="2264660" cy="135879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rPr>
            <a:t>Downloading Reports</a:t>
          </a:r>
        </a:p>
      </dsp:txBody>
      <dsp:txXfrm>
        <a:off x="2914812" y="3759934"/>
        <a:ext cx="2264660" cy="135879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3CBDF-D8BC-486F-84EE-A18B003483A4}" type="datetimeFigureOut">
              <a:rPr lang="en-US" smtClean="0"/>
              <a:t>30-Jun-26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4E89E-17B1-421F-84AC-08616599EE5F}" type="slidenum">
              <a:rPr lang="en-US" smtClean="0"/>
              <a:t>‹#›</a:t>
            </a:fld>
            <a:endParaRPr lang="en-US"/>
          </a:p>
        </p:txBody>
      </p:sp>
    </p:spTree>
    <p:extLst>
      <p:ext uri="{BB962C8B-B14F-4D97-AF65-F5344CB8AC3E}">
        <p14:creationId xmlns:p14="http://schemas.microsoft.com/office/powerpoint/2010/main" val="2318879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64CB-CF7B-F9BE-9EC9-E582C822AE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24B2A7-F09F-E399-9158-87753120D6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35713C-2707-23D1-2ADA-8CFE8B7091D9}"/>
              </a:ext>
            </a:extLst>
          </p:cNvPr>
          <p:cNvSpPr>
            <a:spLocks noGrp="1"/>
          </p:cNvSpPr>
          <p:nvPr>
            <p:ph type="dt" sz="half" idx="10"/>
          </p:nvPr>
        </p:nvSpPr>
        <p:spPr/>
        <p:txBody>
          <a:bodyPr/>
          <a:lstStyle/>
          <a:p>
            <a:fld id="{2EAEDF8A-8FF3-4C3F-8D9F-235D5CD5AE91}" type="datetimeFigureOut">
              <a:rPr lang="en-US" smtClean="0"/>
              <a:t>30-Jun-26</a:t>
            </a:fld>
            <a:endParaRPr lang="en-US"/>
          </a:p>
        </p:txBody>
      </p:sp>
      <p:sp>
        <p:nvSpPr>
          <p:cNvPr id="5" name="Footer Placeholder 4">
            <a:extLst>
              <a:ext uri="{FF2B5EF4-FFF2-40B4-BE49-F238E27FC236}">
                <a16:creationId xmlns:a16="http://schemas.microsoft.com/office/drawing/2014/main" id="{9204BFF5-5011-51C1-0535-AA7FB574D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6815F-A08E-02AF-E128-CB4977007D44}"/>
              </a:ext>
            </a:extLst>
          </p:cNvPr>
          <p:cNvSpPr>
            <a:spLocks noGrp="1"/>
          </p:cNvSpPr>
          <p:nvPr>
            <p:ph type="sldNum" sz="quarter" idx="12"/>
          </p:nvPr>
        </p:nvSpPr>
        <p:spPr/>
        <p:txBody>
          <a:bodyPr/>
          <a:lstStyle/>
          <a:p>
            <a:fld id="{34693ABA-C58B-498F-8EE1-24D9329CD4BD}" type="slidenum">
              <a:rPr lang="en-US" smtClean="0"/>
              <a:t>‹#›</a:t>
            </a:fld>
            <a:endParaRPr lang="en-US"/>
          </a:p>
        </p:txBody>
      </p:sp>
    </p:spTree>
    <p:extLst>
      <p:ext uri="{BB962C8B-B14F-4D97-AF65-F5344CB8AC3E}">
        <p14:creationId xmlns:p14="http://schemas.microsoft.com/office/powerpoint/2010/main" val="784852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FD3E-7580-A717-F574-4BE0113CB6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1CBF84-321E-E6BE-0007-2C489709B1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E6A6E-8570-73E8-0157-F6EB78DC12EF}"/>
              </a:ext>
            </a:extLst>
          </p:cNvPr>
          <p:cNvSpPr>
            <a:spLocks noGrp="1"/>
          </p:cNvSpPr>
          <p:nvPr>
            <p:ph type="dt" sz="half" idx="10"/>
          </p:nvPr>
        </p:nvSpPr>
        <p:spPr/>
        <p:txBody>
          <a:bodyPr/>
          <a:lstStyle/>
          <a:p>
            <a:fld id="{2EAEDF8A-8FF3-4C3F-8D9F-235D5CD5AE91}" type="datetimeFigureOut">
              <a:rPr lang="en-US" smtClean="0"/>
              <a:t>30-Jun-26</a:t>
            </a:fld>
            <a:endParaRPr lang="en-US"/>
          </a:p>
        </p:txBody>
      </p:sp>
      <p:sp>
        <p:nvSpPr>
          <p:cNvPr id="5" name="Footer Placeholder 4">
            <a:extLst>
              <a:ext uri="{FF2B5EF4-FFF2-40B4-BE49-F238E27FC236}">
                <a16:creationId xmlns:a16="http://schemas.microsoft.com/office/drawing/2014/main" id="{880FB92E-9763-C8C7-9545-4E9753FA1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0F8BB-E0C8-CEA1-10C5-B20623A2571B}"/>
              </a:ext>
            </a:extLst>
          </p:cNvPr>
          <p:cNvSpPr>
            <a:spLocks noGrp="1"/>
          </p:cNvSpPr>
          <p:nvPr>
            <p:ph type="sldNum" sz="quarter" idx="12"/>
          </p:nvPr>
        </p:nvSpPr>
        <p:spPr/>
        <p:txBody>
          <a:bodyPr/>
          <a:lstStyle/>
          <a:p>
            <a:fld id="{34693ABA-C58B-498F-8EE1-24D9329CD4BD}" type="slidenum">
              <a:rPr lang="en-US" smtClean="0"/>
              <a:t>‹#›</a:t>
            </a:fld>
            <a:endParaRPr lang="en-US"/>
          </a:p>
        </p:txBody>
      </p:sp>
    </p:spTree>
    <p:extLst>
      <p:ext uri="{BB962C8B-B14F-4D97-AF65-F5344CB8AC3E}">
        <p14:creationId xmlns:p14="http://schemas.microsoft.com/office/powerpoint/2010/main" val="59690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0EB1AC-7D33-E7E3-2929-DFBA4B4396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B0DF9F-675D-0D85-33DF-EA06E61BE1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84574-F45B-ADFA-055A-DE4D40A88FF6}"/>
              </a:ext>
            </a:extLst>
          </p:cNvPr>
          <p:cNvSpPr>
            <a:spLocks noGrp="1"/>
          </p:cNvSpPr>
          <p:nvPr>
            <p:ph type="dt" sz="half" idx="10"/>
          </p:nvPr>
        </p:nvSpPr>
        <p:spPr/>
        <p:txBody>
          <a:bodyPr/>
          <a:lstStyle/>
          <a:p>
            <a:fld id="{2EAEDF8A-8FF3-4C3F-8D9F-235D5CD5AE91}" type="datetimeFigureOut">
              <a:rPr lang="en-US" smtClean="0"/>
              <a:t>30-Jun-26</a:t>
            </a:fld>
            <a:endParaRPr lang="en-US"/>
          </a:p>
        </p:txBody>
      </p:sp>
      <p:sp>
        <p:nvSpPr>
          <p:cNvPr id="5" name="Footer Placeholder 4">
            <a:extLst>
              <a:ext uri="{FF2B5EF4-FFF2-40B4-BE49-F238E27FC236}">
                <a16:creationId xmlns:a16="http://schemas.microsoft.com/office/drawing/2014/main" id="{AB809CE8-F4DD-3EC5-C254-FDDE61FE0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8749B5-F842-57D3-C163-E11A575158C1}"/>
              </a:ext>
            </a:extLst>
          </p:cNvPr>
          <p:cNvSpPr>
            <a:spLocks noGrp="1"/>
          </p:cNvSpPr>
          <p:nvPr>
            <p:ph type="sldNum" sz="quarter" idx="12"/>
          </p:nvPr>
        </p:nvSpPr>
        <p:spPr/>
        <p:txBody>
          <a:bodyPr/>
          <a:lstStyle/>
          <a:p>
            <a:fld id="{34693ABA-C58B-498F-8EE1-24D9329CD4BD}" type="slidenum">
              <a:rPr lang="en-US" smtClean="0"/>
              <a:t>‹#›</a:t>
            </a:fld>
            <a:endParaRPr lang="en-US"/>
          </a:p>
        </p:txBody>
      </p:sp>
    </p:spTree>
    <p:extLst>
      <p:ext uri="{BB962C8B-B14F-4D97-AF65-F5344CB8AC3E}">
        <p14:creationId xmlns:p14="http://schemas.microsoft.com/office/powerpoint/2010/main" val="3247674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401444" y="798792"/>
            <a:ext cx="9397155" cy="469359"/>
          </a:xfrm>
          <a:prstGeom prst="rect">
            <a:avLst/>
          </a:prstGeom>
        </p:spPr>
        <p:txBody>
          <a:bodyPr wrap="square" lIns="0" tIns="0" rIns="0" bIns="0">
            <a:spAutoFit/>
          </a:bodyPr>
          <a:lstStyle>
            <a:lvl1pPr>
              <a:defRPr b="0" i="0">
                <a:solidFill>
                  <a:schemeClr val="tx1"/>
                </a:solidFill>
              </a:defRPr>
            </a:lvl1pPr>
          </a:lstStyle>
          <a:p>
            <a:endParaRPr dirty="0"/>
          </a:p>
        </p:txBody>
      </p:sp>
      <p:sp>
        <p:nvSpPr>
          <p:cNvPr id="3" name="Holder 3"/>
          <p:cNvSpPr>
            <a:spLocks noGrp="1"/>
          </p:cNvSpPr>
          <p:nvPr>
            <p:ph type="subTitle" idx="4"/>
          </p:nvPr>
        </p:nvSpPr>
        <p:spPr>
          <a:xfrm>
            <a:off x="1830006" y="3840481"/>
            <a:ext cx="8540030" cy="20005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30-Jun-26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a:extLst>
              <a:ext uri="{FF2B5EF4-FFF2-40B4-BE49-F238E27FC236}">
                <a16:creationId xmlns:a16="http://schemas.microsoft.com/office/drawing/2014/main" id="{AEE4869B-5FFF-46F8-AC0E-0002490BDB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4233" y="75331"/>
            <a:ext cx="3269135" cy="905299"/>
          </a:xfrm>
          <a:prstGeom prst="rect">
            <a:avLst/>
          </a:prstGeom>
          <a:noFill/>
          <a:ln>
            <a:noFill/>
          </a:ln>
        </p:spPr>
      </p:pic>
      <p:sp>
        <p:nvSpPr>
          <p:cNvPr id="8" name="object 2">
            <a:extLst>
              <a:ext uri="{FF2B5EF4-FFF2-40B4-BE49-F238E27FC236}">
                <a16:creationId xmlns:a16="http://schemas.microsoft.com/office/drawing/2014/main" id="{15EA104A-36F5-4918-BAE1-A8BE66992A82}"/>
              </a:ext>
            </a:extLst>
          </p:cNvPr>
          <p:cNvSpPr/>
          <p:nvPr userDrawn="1"/>
        </p:nvSpPr>
        <p:spPr>
          <a:xfrm>
            <a:off x="655400" y="75358"/>
            <a:ext cx="835525" cy="745044"/>
          </a:xfrm>
          <a:custGeom>
            <a:avLst/>
            <a:gdLst/>
            <a:ahLst/>
            <a:cxnLst/>
            <a:rect l="l" t="t" r="r" b="b"/>
            <a:pathLst>
              <a:path w="995680" h="996315">
                <a:moveTo>
                  <a:pt x="734542" y="0"/>
                </a:moveTo>
                <a:lnTo>
                  <a:pt x="262737" y="0"/>
                </a:lnTo>
                <a:lnTo>
                  <a:pt x="215575" y="4241"/>
                </a:lnTo>
                <a:lnTo>
                  <a:pt x="171160" y="16466"/>
                </a:lnTo>
                <a:lnTo>
                  <a:pt x="130239" y="35926"/>
                </a:lnTo>
                <a:lnTo>
                  <a:pt x="93561" y="61874"/>
                </a:lnTo>
                <a:lnTo>
                  <a:pt x="61874" y="93561"/>
                </a:lnTo>
                <a:lnTo>
                  <a:pt x="35926" y="130239"/>
                </a:lnTo>
                <a:lnTo>
                  <a:pt x="16466" y="171160"/>
                </a:lnTo>
                <a:lnTo>
                  <a:pt x="4241" y="215575"/>
                </a:lnTo>
                <a:lnTo>
                  <a:pt x="0" y="262737"/>
                </a:lnTo>
                <a:lnTo>
                  <a:pt x="0" y="734542"/>
                </a:lnTo>
                <a:lnTo>
                  <a:pt x="3968" y="780219"/>
                </a:lnTo>
                <a:lnTo>
                  <a:pt x="15436" y="823338"/>
                </a:lnTo>
                <a:lnTo>
                  <a:pt x="33750" y="863215"/>
                </a:lnTo>
                <a:lnTo>
                  <a:pt x="58252" y="899168"/>
                </a:lnTo>
                <a:lnTo>
                  <a:pt x="88289" y="930511"/>
                </a:lnTo>
                <a:lnTo>
                  <a:pt x="123205" y="956563"/>
                </a:lnTo>
                <a:lnTo>
                  <a:pt x="162344" y="976638"/>
                </a:lnTo>
                <a:lnTo>
                  <a:pt x="205051" y="990053"/>
                </a:lnTo>
                <a:lnTo>
                  <a:pt x="250672" y="996124"/>
                </a:lnTo>
                <a:lnTo>
                  <a:pt x="252577" y="955560"/>
                </a:lnTo>
                <a:lnTo>
                  <a:pt x="203424" y="947797"/>
                </a:lnTo>
                <a:lnTo>
                  <a:pt x="158598" y="930049"/>
                </a:lnTo>
                <a:lnTo>
                  <a:pt x="119277" y="903546"/>
                </a:lnTo>
                <a:lnTo>
                  <a:pt x="86642" y="869515"/>
                </a:lnTo>
                <a:lnTo>
                  <a:pt x="61871" y="829185"/>
                </a:lnTo>
                <a:lnTo>
                  <a:pt x="46144" y="783785"/>
                </a:lnTo>
                <a:lnTo>
                  <a:pt x="40639" y="734542"/>
                </a:lnTo>
                <a:lnTo>
                  <a:pt x="40639" y="262737"/>
                </a:lnTo>
                <a:lnTo>
                  <a:pt x="45159" y="218029"/>
                </a:lnTo>
                <a:lnTo>
                  <a:pt x="58119" y="176364"/>
                </a:lnTo>
                <a:lnTo>
                  <a:pt x="78618" y="138640"/>
                </a:lnTo>
                <a:lnTo>
                  <a:pt x="105759" y="105759"/>
                </a:lnTo>
                <a:lnTo>
                  <a:pt x="138640" y="78618"/>
                </a:lnTo>
                <a:lnTo>
                  <a:pt x="176364" y="58119"/>
                </a:lnTo>
                <a:lnTo>
                  <a:pt x="218029" y="45159"/>
                </a:lnTo>
                <a:lnTo>
                  <a:pt x="262737" y="40640"/>
                </a:lnTo>
                <a:lnTo>
                  <a:pt x="734542" y="40640"/>
                </a:lnTo>
                <a:lnTo>
                  <a:pt x="782748" y="45838"/>
                </a:lnTo>
                <a:lnTo>
                  <a:pt x="827226" y="60742"/>
                </a:lnTo>
                <a:lnTo>
                  <a:pt x="866863" y="84318"/>
                </a:lnTo>
                <a:lnTo>
                  <a:pt x="900545" y="115530"/>
                </a:lnTo>
                <a:lnTo>
                  <a:pt x="927158" y="153345"/>
                </a:lnTo>
                <a:lnTo>
                  <a:pt x="945588" y="196726"/>
                </a:lnTo>
                <a:lnTo>
                  <a:pt x="954722" y="244640"/>
                </a:lnTo>
                <a:lnTo>
                  <a:pt x="995210" y="241312"/>
                </a:lnTo>
                <a:lnTo>
                  <a:pt x="986407" y="191447"/>
                </a:lnTo>
                <a:lnTo>
                  <a:pt x="969039" y="145571"/>
                </a:lnTo>
                <a:lnTo>
                  <a:pt x="943991" y="104505"/>
                </a:lnTo>
                <a:lnTo>
                  <a:pt x="912148" y="69068"/>
                </a:lnTo>
                <a:lnTo>
                  <a:pt x="874397" y="40080"/>
                </a:lnTo>
                <a:lnTo>
                  <a:pt x="831621" y="18359"/>
                </a:lnTo>
                <a:lnTo>
                  <a:pt x="784708" y="4726"/>
                </a:lnTo>
                <a:lnTo>
                  <a:pt x="734542" y="0"/>
                </a:lnTo>
                <a:close/>
              </a:path>
            </a:pathLst>
          </a:custGeom>
          <a:solidFill>
            <a:srgbClr val="2BA7D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30">
            <a:extLst>
              <a:ext uri="{FF2B5EF4-FFF2-40B4-BE49-F238E27FC236}">
                <a16:creationId xmlns:a16="http://schemas.microsoft.com/office/drawing/2014/main" id="{3E59C38E-687F-490F-B730-81D50AFA04CE}"/>
              </a:ext>
            </a:extLst>
          </p:cNvPr>
          <p:cNvSpPr/>
          <p:nvPr userDrawn="1"/>
        </p:nvSpPr>
        <p:spPr>
          <a:xfrm>
            <a:off x="291635" y="0"/>
            <a:ext cx="1666201" cy="1233428"/>
          </a:xfrm>
          <a:custGeom>
            <a:avLst/>
            <a:gdLst/>
            <a:ahLst/>
            <a:cxnLst/>
            <a:rect l="l" t="t" r="r" b="b"/>
            <a:pathLst>
              <a:path w="1869439" h="1511300">
                <a:moveTo>
                  <a:pt x="1456580" y="0"/>
                </a:moveTo>
                <a:lnTo>
                  <a:pt x="412677" y="0"/>
                </a:lnTo>
                <a:lnTo>
                  <a:pt x="114608" y="298069"/>
                </a:lnTo>
                <a:lnTo>
                  <a:pt x="81863" y="335151"/>
                </a:lnTo>
                <a:lnTo>
                  <a:pt x="54575" y="375103"/>
                </a:lnTo>
                <a:lnTo>
                  <a:pt x="32745" y="417403"/>
                </a:lnTo>
                <a:lnTo>
                  <a:pt x="16372" y="461529"/>
                </a:lnTo>
                <a:lnTo>
                  <a:pt x="5457" y="506960"/>
                </a:lnTo>
                <a:lnTo>
                  <a:pt x="0" y="553173"/>
                </a:lnTo>
                <a:lnTo>
                  <a:pt x="0" y="599647"/>
                </a:lnTo>
                <a:lnTo>
                  <a:pt x="5457" y="645860"/>
                </a:lnTo>
                <a:lnTo>
                  <a:pt x="16372" y="691292"/>
                </a:lnTo>
                <a:lnTo>
                  <a:pt x="32745" y="735419"/>
                </a:lnTo>
                <a:lnTo>
                  <a:pt x="54575" y="777721"/>
                </a:lnTo>
                <a:lnTo>
                  <a:pt x="81863" y="817675"/>
                </a:lnTo>
                <a:lnTo>
                  <a:pt x="114608" y="854760"/>
                </a:lnTo>
                <a:lnTo>
                  <a:pt x="656288" y="1396428"/>
                </a:lnTo>
                <a:lnTo>
                  <a:pt x="693371" y="1429173"/>
                </a:lnTo>
                <a:lnTo>
                  <a:pt x="733323" y="1456461"/>
                </a:lnTo>
                <a:lnTo>
                  <a:pt x="775623" y="1478291"/>
                </a:lnTo>
                <a:lnTo>
                  <a:pt x="819749" y="1494664"/>
                </a:lnTo>
                <a:lnTo>
                  <a:pt x="865179" y="1505579"/>
                </a:lnTo>
                <a:lnTo>
                  <a:pt x="911392" y="1511037"/>
                </a:lnTo>
                <a:lnTo>
                  <a:pt x="957867" y="1511037"/>
                </a:lnTo>
                <a:lnTo>
                  <a:pt x="1004080" y="1505579"/>
                </a:lnTo>
                <a:lnTo>
                  <a:pt x="1049511" y="1494664"/>
                </a:lnTo>
                <a:lnTo>
                  <a:pt x="1093639" y="1478291"/>
                </a:lnTo>
                <a:lnTo>
                  <a:pt x="1135940" y="1456461"/>
                </a:lnTo>
                <a:lnTo>
                  <a:pt x="1175895" y="1429173"/>
                </a:lnTo>
                <a:lnTo>
                  <a:pt x="1212980" y="1396428"/>
                </a:lnTo>
                <a:lnTo>
                  <a:pt x="1754635" y="854760"/>
                </a:lnTo>
                <a:lnTo>
                  <a:pt x="1787383" y="817675"/>
                </a:lnTo>
                <a:lnTo>
                  <a:pt x="1814673" y="777721"/>
                </a:lnTo>
                <a:lnTo>
                  <a:pt x="1836505" y="735419"/>
                </a:lnTo>
                <a:lnTo>
                  <a:pt x="1852879" y="691292"/>
                </a:lnTo>
                <a:lnTo>
                  <a:pt x="1863795" y="645860"/>
                </a:lnTo>
                <a:lnTo>
                  <a:pt x="1869253" y="599647"/>
                </a:lnTo>
                <a:lnTo>
                  <a:pt x="1869253" y="553173"/>
                </a:lnTo>
                <a:lnTo>
                  <a:pt x="1863795" y="506960"/>
                </a:lnTo>
                <a:lnTo>
                  <a:pt x="1852879" y="461529"/>
                </a:lnTo>
                <a:lnTo>
                  <a:pt x="1836505" y="417403"/>
                </a:lnTo>
                <a:lnTo>
                  <a:pt x="1814673" y="375103"/>
                </a:lnTo>
                <a:lnTo>
                  <a:pt x="1787383" y="335151"/>
                </a:lnTo>
                <a:lnTo>
                  <a:pt x="1754635" y="298069"/>
                </a:lnTo>
                <a:lnTo>
                  <a:pt x="1456580" y="0"/>
                </a:lnTo>
                <a:close/>
              </a:path>
            </a:pathLst>
          </a:custGeom>
          <a:solidFill>
            <a:srgbClr val="2BA7DF">
              <a:alpha val="2999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380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619F9-E107-E98E-3B0F-F400AA4D4C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5CFE7B-F3CB-E9CB-A171-1936FF9E28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0F9AE-7A4E-8749-4712-2EF172A691EC}"/>
              </a:ext>
            </a:extLst>
          </p:cNvPr>
          <p:cNvSpPr>
            <a:spLocks noGrp="1"/>
          </p:cNvSpPr>
          <p:nvPr>
            <p:ph type="dt" sz="half" idx="10"/>
          </p:nvPr>
        </p:nvSpPr>
        <p:spPr/>
        <p:txBody>
          <a:bodyPr/>
          <a:lstStyle/>
          <a:p>
            <a:fld id="{2EAEDF8A-8FF3-4C3F-8D9F-235D5CD5AE91}" type="datetimeFigureOut">
              <a:rPr lang="en-US" smtClean="0"/>
              <a:t>30-Jun-26</a:t>
            </a:fld>
            <a:endParaRPr lang="en-US"/>
          </a:p>
        </p:txBody>
      </p:sp>
      <p:sp>
        <p:nvSpPr>
          <p:cNvPr id="5" name="Footer Placeholder 4">
            <a:extLst>
              <a:ext uri="{FF2B5EF4-FFF2-40B4-BE49-F238E27FC236}">
                <a16:creationId xmlns:a16="http://schemas.microsoft.com/office/drawing/2014/main" id="{A099854E-55CA-3E5F-DFFF-5EB5C2642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A4C19-B994-D200-9B83-0ECE2736F1E1}"/>
              </a:ext>
            </a:extLst>
          </p:cNvPr>
          <p:cNvSpPr>
            <a:spLocks noGrp="1"/>
          </p:cNvSpPr>
          <p:nvPr>
            <p:ph type="sldNum" sz="quarter" idx="12"/>
          </p:nvPr>
        </p:nvSpPr>
        <p:spPr/>
        <p:txBody>
          <a:bodyPr/>
          <a:lstStyle/>
          <a:p>
            <a:fld id="{34693ABA-C58B-498F-8EE1-24D9329CD4BD}" type="slidenum">
              <a:rPr lang="en-US" smtClean="0"/>
              <a:t>‹#›</a:t>
            </a:fld>
            <a:endParaRPr lang="en-US"/>
          </a:p>
        </p:txBody>
      </p:sp>
    </p:spTree>
    <p:extLst>
      <p:ext uri="{BB962C8B-B14F-4D97-AF65-F5344CB8AC3E}">
        <p14:creationId xmlns:p14="http://schemas.microsoft.com/office/powerpoint/2010/main" val="180331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60D5-C2AC-3DF8-79A6-345BE7EB55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E3B8C5-0246-D42E-54C0-92937A9055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C1A771-50FF-8170-E8A2-DB7BCA903BAB}"/>
              </a:ext>
            </a:extLst>
          </p:cNvPr>
          <p:cNvSpPr>
            <a:spLocks noGrp="1"/>
          </p:cNvSpPr>
          <p:nvPr>
            <p:ph type="dt" sz="half" idx="10"/>
          </p:nvPr>
        </p:nvSpPr>
        <p:spPr/>
        <p:txBody>
          <a:bodyPr/>
          <a:lstStyle/>
          <a:p>
            <a:fld id="{2EAEDF8A-8FF3-4C3F-8D9F-235D5CD5AE91}" type="datetimeFigureOut">
              <a:rPr lang="en-US" smtClean="0"/>
              <a:t>30-Jun-26</a:t>
            </a:fld>
            <a:endParaRPr lang="en-US"/>
          </a:p>
        </p:txBody>
      </p:sp>
      <p:sp>
        <p:nvSpPr>
          <p:cNvPr id="5" name="Footer Placeholder 4">
            <a:extLst>
              <a:ext uri="{FF2B5EF4-FFF2-40B4-BE49-F238E27FC236}">
                <a16:creationId xmlns:a16="http://schemas.microsoft.com/office/drawing/2014/main" id="{EC5ED789-BF82-ECF8-0CA2-9FA6A47E3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02C55-C8DB-7E2F-0756-82476B643FAE}"/>
              </a:ext>
            </a:extLst>
          </p:cNvPr>
          <p:cNvSpPr>
            <a:spLocks noGrp="1"/>
          </p:cNvSpPr>
          <p:nvPr>
            <p:ph type="sldNum" sz="quarter" idx="12"/>
          </p:nvPr>
        </p:nvSpPr>
        <p:spPr/>
        <p:txBody>
          <a:bodyPr/>
          <a:lstStyle/>
          <a:p>
            <a:fld id="{34693ABA-C58B-498F-8EE1-24D9329CD4BD}" type="slidenum">
              <a:rPr lang="en-US" smtClean="0"/>
              <a:t>‹#›</a:t>
            </a:fld>
            <a:endParaRPr lang="en-US"/>
          </a:p>
        </p:txBody>
      </p:sp>
    </p:spTree>
    <p:extLst>
      <p:ext uri="{BB962C8B-B14F-4D97-AF65-F5344CB8AC3E}">
        <p14:creationId xmlns:p14="http://schemas.microsoft.com/office/powerpoint/2010/main" val="361807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C263-4E87-BB2A-83B7-B93160E64E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8FE1C9-665D-3D37-296C-A8C9F8BA3E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365038-A1E3-9E73-6505-B2CF285127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A40998-340F-BC7C-42E6-6E4989F67AD3}"/>
              </a:ext>
            </a:extLst>
          </p:cNvPr>
          <p:cNvSpPr>
            <a:spLocks noGrp="1"/>
          </p:cNvSpPr>
          <p:nvPr>
            <p:ph type="dt" sz="half" idx="10"/>
          </p:nvPr>
        </p:nvSpPr>
        <p:spPr/>
        <p:txBody>
          <a:bodyPr/>
          <a:lstStyle/>
          <a:p>
            <a:fld id="{2EAEDF8A-8FF3-4C3F-8D9F-235D5CD5AE91}" type="datetimeFigureOut">
              <a:rPr lang="en-US" smtClean="0"/>
              <a:t>30-Jun-26</a:t>
            </a:fld>
            <a:endParaRPr lang="en-US"/>
          </a:p>
        </p:txBody>
      </p:sp>
      <p:sp>
        <p:nvSpPr>
          <p:cNvPr id="6" name="Footer Placeholder 5">
            <a:extLst>
              <a:ext uri="{FF2B5EF4-FFF2-40B4-BE49-F238E27FC236}">
                <a16:creationId xmlns:a16="http://schemas.microsoft.com/office/drawing/2014/main" id="{A446E539-F6A4-5465-7ECC-638BED2CE1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7EB4F-AB74-8654-A137-04DEFBFCAC41}"/>
              </a:ext>
            </a:extLst>
          </p:cNvPr>
          <p:cNvSpPr>
            <a:spLocks noGrp="1"/>
          </p:cNvSpPr>
          <p:nvPr>
            <p:ph type="sldNum" sz="quarter" idx="12"/>
          </p:nvPr>
        </p:nvSpPr>
        <p:spPr/>
        <p:txBody>
          <a:bodyPr/>
          <a:lstStyle/>
          <a:p>
            <a:fld id="{34693ABA-C58B-498F-8EE1-24D9329CD4BD}" type="slidenum">
              <a:rPr lang="en-US" smtClean="0"/>
              <a:t>‹#›</a:t>
            </a:fld>
            <a:endParaRPr lang="en-US"/>
          </a:p>
        </p:txBody>
      </p:sp>
    </p:spTree>
    <p:extLst>
      <p:ext uri="{BB962C8B-B14F-4D97-AF65-F5344CB8AC3E}">
        <p14:creationId xmlns:p14="http://schemas.microsoft.com/office/powerpoint/2010/main" val="355201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0CD6A-55B3-24B7-C422-1F72B0785A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55A67A-2EA2-85A5-CF48-8BC518FE16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73F261-EA3C-0EA9-643E-5B0E6465E5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A22AD6-0177-29B7-BF00-6A588EE421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055B4F-69D0-038B-9B8C-9F2CE9AAFD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2C849-6594-8F7F-6619-C59EAA16046C}"/>
              </a:ext>
            </a:extLst>
          </p:cNvPr>
          <p:cNvSpPr>
            <a:spLocks noGrp="1"/>
          </p:cNvSpPr>
          <p:nvPr>
            <p:ph type="dt" sz="half" idx="10"/>
          </p:nvPr>
        </p:nvSpPr>
        <p:spPr/>
        <p:txBody>
          <a:bodyPr/>
          <a:lstStyle/>
          <a:p>
            <a:fld id="{2EAEDF8A-8FF3-4C3F-8D9F-235D5CD5AE91}" type="datetimeFigureOut">
              <a:rPr lang="en-US" smtClean="0"/>
              <a:t>30-Jun-26</a:t>
            </a:fld>
            <a:endParaRPr lang="en-US"/>
          </a:p>
        </p:txBody>
      </p:sp>
      <p:sp>
        <p:nvSpPr>
          <p:cNvPr id="8" name="Footer Placeholder 7">
            <a:extLst>
              <a:ext uri="{FF2B5EF4-FFF2-40B4-BE49-F238E27FC236}">
                <a16:creationId xmlns:a16="http://schemas.microsoft.com/office/drawing/2014/main" id="{17750919-5D54-118B-C9F3-A98CDE1357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083472-C4B2-69D4-C4F6-E2874A13D7FE}"/>
              </a:ext>
            </a:extLst>
          </p:cNvPr>
          <p:cNvSpPr>
            <a:spLocks noGrp="1"/>
          </p:cNvSpPr>
          <p:nvPr>
            <p:ph type="sldNum" sz="quarter" idx="12"/>
          </p:nvPr>
        </p:nvSpPr>
        <p:spPr/>
        <p:txBody>
          <a:bodyPr/>
          <a:lstStyle/>
          <a:p>
            <a:fld id="{34693ABA-C58B-498F-8EE1-24D9329CD4BD}" type="slidenum">
              <a:rPr lang="en-US" smtClean="0"/>
              <a:t>‹#›</a:t>
            </a:fld>
            <a:endParaRPr lang="en-US"/>
          </a:p>
        </p:txBody>
      </p:sp>
    </p:spTree>
    <p:extLst>
      <p:ext uri="{BB962C8B-B14F-4D97-AF65-F5344CB8AC3E}">
        <p14:creationId xmlns:p14="http://schemas.microsoft.com/office/powerpoint/2010/main" val="146798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74E7A-697F-34D0-E2BC-F4F8FAFE0A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0BD832-7FD0-18F8-5188-7B75A21BDDCE}"/>
              </a:ext>
            </a:extLst>
          </p:cNvPr>
          <p:cNvSpPr>
            <a:spLocks noGrp="1"/>
          </p:cNvSpPr>
          <p:nvPr>
            <p:ph type="dt" sz="half" idx="10"/>
          </p:nvPr>
        </p:nvSpPr>
        <p:spPr/>
        <p:txBody>
          <a:bodyPr/>
          <a:lstStyle/>
          <a:p>
            <a:fld id="{2EAEDF8A-8FF3-4C3F-8D9F-235D5CD5AE91}" type="datetimeFigureOut">
              <a:rPr lang="en-US" smtClean="0"/>
              <a:t>30-Jun-26</a:t>
            </a:fld>
            <a:endParaRPr lang="en-US"/>
          </a:p>
        </p:txBody>
      </p:sp>
      <p:sp>
        <p:nvSpPr>
          <p:cNvPr id="4" name="Footer Placeholder 3">
            <a:extLst>
              <a:ext uri="{FF2B5EF4-FFF2-40B4-BE49-F238E27FC236}">
                <a16:creationId xmlns:a16="http://schemas.microsoft.com/office/drawing/2014/main" id="{870748DD-BDA2-293A-558D-600000E0E0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936A8C-FA42-3BBF-672E-CEE7452AC933}"/>
              </a:ext>
            </a:extLst>
          </p:cNvPr>
          <p:cNvSpPr>
            <a:spLocks noGrp="1"/>
          </p:cNvSpPr>
          <p:nvPr>
            <p:ph type="sldNum" sz="quarter" idx="12"/>
          </p:nvPr>
        </p:nvSpPr>
        <p:spPr/>
        <p:txBody>
          <a:bodyPr/>
          <a:lstStyle/>
          <a:p>
            <a:fld id="{34693ABA-C58B-498F-8EE1-24D9329CD4BD}" type="slidenum">
              <a:rPr lang="en-US" smtClean="0"/>
              <a:t>‹#›</a:t>
            </a:fld>
            <a:endParaRPr lang="en-US"/>
          </a:p>
        </p:txBody>
      </p:sp>
    </p:spTree>
    <p:extLst>
      <p:ext uri="{BB962C8B-B14F-4D97-AF65-F5344CB8AC3E}">
        <p14:creationId xmlns:p14="http://schemas.microsoft.com/office/powerpoint/2010/main" val="85236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E59A4D-4CFD-E7A1-DDAA-562D0C440D76}"/>
              </a:ext>
            </a:extLst>
          </p:cNvPr>
          <p:cNvSpPr>
            <a:spLocks noGrp="1"/>
          </p:cNvSpPr>
          <p:nvPr>
            <p:ph type="dt" sz="half" idx="10"/>
          </p:nvPr>
        </p:nvSpPr>
        <p:spPr/>
        <p:txBody>
          <a:bodyPr/>
          <a:lstStyle/>
          <a:p>
            <a:fld id="{2EAEDF8A-8FF3-4C3F-8D9F-235D5CD5AE91}" type="datetimeFigureOut">
              <a:rPr lang="en-US" smtClean="0"/>
              <a:t>30-Jun-26</a:t>
            </a:fld>
            <a:endParaRPr lang="en-US"/>
          </a:p>
        </p:txBody>
      </p:sp>
      <p:sp>
        <p:nvSpPr>
          <p:cNvPr id="3" name="Footer Placeholder 2">
            <a:extLst>
              <a:ext uri="{FF2B5EF4-FFF2-40B4-BE49-F238E27FC236}">
                <a16:creationId xmlns:a16="http://schemas.microsoft.com/office/drawing/2014/main" id="{FB806AFA-67C3-63D5-0E51-EDF06D4DDC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E6C389-2108-796A-11AB-E82AF5FFB3BD}"/>
              </a:ext>
            </a:extLst>
          </p:cNvPr>
          <p:cNvSpPr>
            <a:spLocks noGrp="1"/>
          </p:cNvSpPr>
          <p:nvPr>
            <p:ph type="sldNum" sz="quarter" idx="12"/>
          </p:nvPr>
        </p:nvSpPr>
        <p:spPr/>
        <p:txBody>
          <a:bodyPr/>
          <a:lstStyle/>
          <a:p>
            <a:fld id="{34693ABA-C58B-498F-8EE1-24D9329CD4BD}" type="slidenum">
              <a:rPr lang="en-US" smtClean="0"/>
              <a:t>‹#›</a:t>
            </a:fld>
            <a:endParaRPr lang="en-US"/>
          </a:p>
        </p:txBody>
      </p:sp>
    </p:spTree>
    <p:extLst>
      <p:ext uri="{BB962C8B-B14F-4D97-AF65-F5344CB8AC3E}">
        <p14:creationId xmlns:p14="http://schemas.microsoft.com/office/powerpoint/2010/main" val="2235336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B94C-AE86-4611-9E42-FCDA52B565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0EA605-EE57-C6CE-374E-4E94C0A7CD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5802C8-828B-64C9-C5C4-573A5C4B3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5752C-09CB-DA95-5648-E349F9B703FC}"/>
              </a:ext>
            </a:extLst>
          </p:cNvPr>
          <p:cNvSpPr>
            <a:spLocks noGrp="1"/>
          </p:cNvSpPr>
          <p:nvPr>
            <p:ph type="dt" sz="half" idx="10"/>
          </p:nvPr>
        </p:nvSpPr>
        <p:spPr/>
        <p:txBody>
          <a:bodyPr/>
          <a:lstStyle/>
          <a:p>
            <a:fld id="{2EAEDF8A-8FF3-4C3F-8D9F-235D5CD5AE91}" type="datetimeFigureOut">
              <a:rPr lang="en-US" smtClean="0"/>
              <a:t>30-Jun-26</a:t>
            </a:fld>
            <a:endParaRPr lang="en-US"/>
          </a:p>
        </p:txBody>
      </p:sp>
      <p:sp>
        <p:nvSpPr>
          <p:cNvPr id="6" name="Footer Placeholder 5">
            <a:extLst>
              <a:ext uri="{FF2B5EF4-FFF2-40B4-BE49-F238E27FC236}">
                <a16:creationId xmlns:a16="http://schemas.microsoft.com/office/drawing/2014/main" id="{EADD98D6-1F86-A4A1-5CCA-3D811A1D4F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0A0BF-38C4-CB12-C1A8-A404B916E54C}"/>
              </a:ext>
            </a:extLst>
          </p:cNvPr>
          <p:cNvSpPr>
            <a:spLocks noGrp="1"/>
          </p:cNvSpPr>
          <p:nvPr>
            <p:ph type="sldNum" sz="quarter" idx="12"/>
          </p:nvPr>
        </p:nvSpPr>
        <p:spPr/>
        <p:txBody>
          <a:bodyPr/>
          <a:lstStyle/>
          <a:p>
            <a:fld id="{34693ABA-C58B-498F-8EE1-24D9329CD4BD}" type="slidenum">
              <a:rPr lang="en-US" smtClean="0"/>
              <a:t>‹#›</a:t>
            </a:fld>
            <a:endParaRPr lang="en-US"/>
          </a:p>
        </p:txBody>
      </p:sp>
    </p:spTree>
    <p:extLst>
      <p:ext uri="{BB962C8B-B14F-4D97-AF65-F5344CB8AC3E}">
        <p14:creationId xmlns:p14="http://schemas.microsoft.com/office/powerpoint/2010/main" val="488185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AA50-A9FA-D1B3-B9EE-0C9BBE9B7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C88BD7-3E84-34B0-980F-FC1AB3F806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2B2E51-B908-9F8F-F2B5-EC9F8A92C0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71B155-0ABA-B3A9-3465-CB36FB75ADC7}"/>
              </a:ext>
            </a:extLst>
          </p:cNvPr>
          <p:cNvSpPr>
            <a:spLocks noGrp="1"/>
          </p:cNvSpPr>
          <p:nvPr>
            <p:ph type="dt" sz="half" idx="10"/>
          </p:nvPr>
        </p:nvSpPr>
        <p:spPr/>
        <p:txBody>
          <a:bodyPr/>
          <a:lstStyle/>
          <a:p>
            <a:fld id="{2EAEDF8A-8FF3-4C3F-8D9F-235D5CD5AE91}" type="datetimeFigureOut">
              <a:rPr lang="en-US" smtClean="0"/>
              <a:t>30-Jun-26</a:t>
            </a:fld>
            <a:endParaRPr lang="en-US"/>
          </a:p>
        </p:txBody>
      </p:sp>
      <p:sp>
        <p:nvSpPr>
          <p:cNvPr id="6" name="Footer Placeholder 5">
            <a:extLst>
              <a:ext uri="{FF2B5EF4-FFF2-40B4-BE49-F238E27FC236}">
                <a16:creationId xmlns:a16="http://schemas.microsoft.com/office/drawing/2014/main" id="{8461C71C-0A30-4AD0-464D-E701934DC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C80E30-C2E2-A670-C3A3-A47E7C80B529}"/>
              </a:ext>
            </a:extLst>
          </p:cNvPr>
          <p:cNvSpPr>
            <a:spLocks noGrp="1"/>
          </p:cNvSpPr>
          <p:nvPr>
            <p:ph type="sldNum" sz="quarter" idx="12"/>
          </p:nvPr>
        </p:nvSpPr>
        <p:spPr/>
        <p:txBody>
          <a:bodyPr/>
          <a:lstStyle/>
          <a:p>
            <a:fld id="{34693ABA-C58B-498F-8EE1-24D9329CD4BD}" type="slidenum">
              <a:rPr lang="en-US" smtClean="0"/>
              <a:t>‹#›</a:t>
            </a:fld>
            <a:endParaRPr lang="en-US"/>
          </a:p>
        </p:txBody>
      </p:sp>
    </p:spTree>
    <p:extLst>
      <p:ext uri="{BB962C8B-B14F-4D97-AF65-F5344CB8AC3E}">
        <p14:creationId xmlns:p14="http://schemas.microsoft.com/office/powerpoint/2010/main" val="3348743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88CE7-43AA-A08B-F9BC-7025DAFAD0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0B9D6F-0F22-16E5-A273-914E56896D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57A86-26AB-8D8A-3741-F34CFEB42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EDF8A-8FF3-4C3F-8D9F-235D5CD5AE91}" type="datetimeFigureOut">
              <a:rPr lang="en-US" smtClean="0"/>
              <a:t>30-Jun-26</a:t>
            </a:fld>
            <a:endParaRPr lang="en-US"/>
          </a:p>
        </p:txBody>
      </p:sp>
      <p:sp>
        <p:nvSpPr>
          <p:cNvPr id="5" name="Footer Placeholder 4">
            <a:extLst>
              <a:ext uri="{FF2B5EF4-FFF2-40B4-BE49-F238E27FC236}">
                <a16:creationId xmlns:a16="http://schemas.microsoft.com/office/drawing/2014/main" id="{85D3E009-35B0-169D-ED25-B2DD92E0EC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CAB47E-7099-57F2-F115-C9FAFC8AF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93ABA-C58B-498F-8EE1-24D9329CD4BD}" type="slidenum">
              <a:rPr lang="en-US" smtClean="0"/>
              <a:t>‹#›</a:t>
            </a:fld>
            <a:endParaRPr lang="en-US"/>
          </a:p>
        </p:txBody>
      </p:sp>
    </p:spTree>
    <p:extLst>
      <p:ext uri="{BB962C8B-B14F-4D97-AF65-F5344CB8AC3E}">
        <p14:creationId xmlns:p14="http://schemas.microsoft.com/office/powerpoint/2010/main" val="2391088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26.png"/><Relationship Id="rId21" Type="http://schemas.openxmlformats.org/officeDocument/2006/relationships/image" Target="../media/image21.png"/><Relationship Id="rId42" Type="http://schemas.openxmlformats.org/officeDocument/2006/relationships/image" Target="../media/image42.png"/><Relationship Id="rId47" Type="http://schemas.openxmlformats.org/officeDocument/2006/relationships/image" Target="../media/image47.png"/><Relationship Id="rId63" Type="http://schemas.openxmlformats.org/officeDocument/2006/relationships/image" Target="../media/image63.png"/><Relationship Id="rId68" Type="http://schemas.openxmlformats.org/officeDocument/2006/relationships/image" Target="../media/image68.png"/><Relationship Id="rId16" Type="http://schemas.openxmlformats.org/officeDocument/2006/relationships/image" Target="../media/image1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45" Type="http://schemas.openxmlformats.org/officeDocument/2006/relationships/image" Target="../media/image45.png"/><Relationship Id="rId53" Type="http://schemas.openxmlformats.org/officeDocument/2006/relationships/image" Target="../media/image53.png"/><Relationship Id="rId58" Type="http://schemas.openxmlformats.org/officeDocument/2006/relationships/image" Target="../media/image58.png"/><Relationship Id="rId66" Type="http://schemas.openxmlformats.org/officeDocument/2006/relationships/image" Target="../media/image66.png"/><Relationship Id="rId74" Type="http://schemas.openxmlformats.org/officeDocument/2006/relationships/image" Target="../media/image74.png"/><Relationship Id="rId5" Type="http://schemas.openxmlformats.org/officeDocument/2006/relationships/image" Target="../media/image5.png"/><Relationship Id="rId61" Type="http://schemas.openxmlformats.org/officeDocument/2006/relationships/image" Target="../media/image61.png"/><Relationship Id="rId19" Type="http://schemas.openxmlformats.org/officeDocument/2006/relationships/image" Target="../media/image1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png"/><Relationship Id="rId56" Type="http://schemas.openxmlformats.org/officeDocument/2006/relationships/image" Target="../media/image56.png"/><Relationship Id="rId64" Type="http://schemas.openxmlformats.org/officeDocument/2006/relationships/image" Target="../media/image64.png"/><Relationship Id="rId69" Type="http://schemas.openxmlformats.org/officeDocument/2006/relationships/image" Target="../media/image69.png"/><Relationship Id="rId77" Type="http://schemas.openxmlformats.org/officeDocument/2006/relationships/image" Target="../media/image77.png"/><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2.png"/><Relationship Id="rId3" Type="http://schemas.openxmlformats.org/officeDocument/2006/relationships/image" Target="../media/image3.jp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59" Type="http://schemas.openxmlformats.org/officeDocument/2006/relationships/image" Target="../media/image59.png"/><Relationship Id="rId67" Type="http://schemas.openxmlformats.org/officeDocument/2006/relationships/image" Target="../media/image67.png"/><Relationship Id="rId20" Type="http://schemas.openxmlformats.org/officeDocument/2006/relationships/image" Target="../media/image20.png"/><Relationship Id="rId41" Type="http://schemas.openxmlformats.org/officeDocument/2006/relationships/image" Target="../media/image41.png"/><Relationship Id="rId54" Type="http://schemas.openxmlformats.org/officeDocument/2006/relationships/image" Target="../media/image54.png"/><Relationship Id="rId62" Type="http://schemas.openxmlformats.org/officeDocument/2006/relationships/image" Target="../media/image62.png"/><Relationship Id="rId70" Type="http://schemas.openxmlformats.org/officeDocument/2006/relationships/image" Target="../media/image70.png"/><Relationship Id="rId75"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6.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 Id="rId57" Type="http://schemas.openxmlformats.org/officeDocument/2006/relationships/image" Target="../media/image57.png"/><Relationship Id="rId10" Type="http://schemas.openxmlformats.org/officeDocument/2006/relationships/image" Target="../media/image10.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png"/><Relationship Id="rId60" Type="http://schemas.openxmlformats.org/officeDocument/2006/relationships/image" Target="../media/image60.png"/><Relationship Id="rId65" Type="http://schemas.openxmlformats.org/officeDocument/2006/relationships/image" Target="../media/image65.png"/><Relationship Id="rId73" Type="http://schemas.openxmlformats.org/officeDocument/2006/relationships/image" Target="../media/image73.png"/><Relationship Id="rId78"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8.png"/><Relationship Id="rId39" Type="http://schemas.openxmlformats.org/officeDocument/2006/relationships/image" Target="../media/image39.png"/><Relationship Id="rId34" Type="http://schemas.openxmlformats.org/officeDocument/2006/relationships/image" Target="../media/image34.png"/><Relationship Id="rId50" Type="http://schemas.openxmlformats.org/officeDocument/2006/relationships/image" Target="../media/image50.png"/><Relationship Id="rId55" Type="http://schemas.openxmlformats.org/officeDocument/2006/relationships/image" Target="../media/image55.png"/><Relationship Id="rId76" Type="http://schemas.openxmlformats.org/officeDocument/2006/relationships/image" Target="../media/image76.png"/><Relationship Id="rId7" Type="http://schemas.openxmlformats.org/officeDocument/2006/relationships/image" Target="../media/image7.png"/><Relationship Id="rId71" Type="http://schemas.openxmlformats.org/officeDocument/2006/relationships/image" Target="../media/image71.png"/><Relationship Id="rId2" Type="http://schemas.openxmlformats.org/officeDocument/2006/relationships/image" Target="../media/image2.jpg"/><Relationship Id="rId29"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ux.stackexchange.com/questions/89298/login-screen-branding-for-customer-and-administartor/89310" TargetMode="External"/><Relationship Id="rId2" Type="http://schemas.openxmlformats.org/officeDocument/2006/relationships/image" Target="../media/image86.png"/><Relationship Id="rId1" Type="http://schemas.openxmlformats.org/officeDocument/2006/relationships/slideLayout" Target="../slideLayouts/slideLayout12.xml"/><Relationship Id="rId6" Type="http://schemas.openxmlformats.org/officeDocument/2006/relationships/image" Target="../media/image88.jpeg"/><Relationship Id="rId5" Type="http://schemas.openxmlformats.org/officeDocument/2006/relationships/image" Target="../media/image79.jpg"/><Relationship Id="rId4" Type="http://schemas.openxmlformats.org/officeDocument/2006/relationships/image" Target="../media/image87.jpeg"/></Relationships>
</file>

<file path=ppt/slides/_rels/slide1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medium.com/publicaio/publica-author-development-report-issue-1-21300c09e307" TargetMode="External"/><Relationship Id="rId2" Type="http://schemas.openxmlformats.org/officeDocument/2006/relationships/image" Target="../media/image9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openclipart.org/detail/3042/key-west---mallory---square-by-nkinkade-177732" TargetMode="External"/><Relationship Id="rId2" Type="http://schemas.openxmlformats.org/officeDocument/2006/relationships/image" Target="../media/image9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shxxxxxx.skillattendance.ac.in/" TargetMode="External"/><Relationship Id="rId2" Type="http://schemas.openxmlformats.org/officeDocument/2006/relationships/hyperlink" Target="mailto:noreply.attendance@gov.in"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2.xml"/><Relationship Id="rId5" Type="http://schemas.openxmlformats.org/officeDocument/2006/relationships/hyperlink" Target="https://www.pngall.com/verification-png" TargetMode="External"/><Relationship Id="rId4" Type="http://schemas.openxmlformats.org/officeDocument/2006/relationships/image" Target="../media/image83.png"/></Relationships>
</file>

<file path=ppt/slides/_rels/slide9.xml.rels><?xml version="1.0" encoding="UTF-8" standalone="yes"?>
<Relationships xmlns="http://schemas.openxmlformats.org/package/2006/relationships"><Relationship Id="rId2" Type="http://schemas.openxmlformats.org/officeDocument/2006/relationships/hyperlink" Target="https://shxxxxxx.skillattendance.ac.in/"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87" y="449"/>
            <a:ext cx="12193796" cy="685718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6180802" y="957499"/>
            <a:ext cx="5386142" cy="538612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3657881" y="2651143"/>
            <a:ext cx="695897" cy="395207"/>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4450354" y="1123762"/>
            <a:ext cx="569960" cy="251953"/>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2458510" y="4577526"/>
            <a:ext cx="548221" cy="371987"/>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249469" y="5423574"/>
            <a:ext cx="345080" cy="193771"/>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4186034" y="4486493"/>
            <a:ext cx="331997" cy="177461"/>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5442681" y="5499077"/>
            <a:ext cx="657740" cy="335966"/>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object 18"/>
          <p:cNvGrpSpPr/>
          <p:nvPr/>
        </p:nvGrpSpPr>
        <p:grpSpPr>
          <a:xfrm>
            <a:off x="4708449" y="6218582"/>
            <a:ext cx="616657" cy="365814"/>
            <a:chOff x="3717391" y="4911528"/>
            <a:chExt cx="487045" cy="288925"/>
          </a:xfrm>
        </p:grpSpPr>
        <p:sp>
          <p:nvSpPr>
            <p:cNvPr id="19" name="object 19"/>
            <p:cNvSpPr/>
            <p:nvPr/>
          </p:nvSpPr>
          <p:spPr>
            <a:xfrm>
              <a:off x="3812599" y="5003951"/>
              <a:ext cx="302895" cy="183515"/>
            </a:xfrm>
            <a:custGeom>
              <a:avLst/>
              <a:gdLst/>
              <a:ahLst/>
              <a:cxnLst/>
              <a:rect l="l" t="t" r="r" b="b"/>
              <a:pathLst>
                <a:path w="302895" h="183514">
                  <a:moveTo>
                    <a:pt x="289525" y="75946"/>
                  </a:moveTo>
                  <a:lnTo>
                    <a:pt x="257051" y="179070"/>
                  </a:lnTo>
                  <a:lnTo>
                    <a:pt x="270247" y="183222"/>
                  </a:lnTo>
                  <a:lnTo>
                    <a:pt x="302721" y="80098"/>
                  </a:lnTo>
                  <a:lnTo>
                    <a:pt x="289525" y="75946"/>
                  </a:lnTo>
                  <a:close/>
                </a:path>
                <a:path w="302895" h="183514">
                  <a:moveTo>
                    <a:pt x="95012" y="91630"/>
                  </a:moveTo>
                  <a:lnTo>
                    <a:pt x="93017" y="98526"/>
                  </a:lnTo>
                  <a:lnTo>
                    <a:pt x="92902" y="105422"/>
                  </a:lnTo>
                  <a:lnTo>
                    <a:pt x="96384" y="118452"/>
                  </a:lnTo>
                  <a:lnTo>
                    <a:pt x="99889" y="124040"/>
                  </a:lnTo>
                  <a:lnTo>
                    <a:pt x="105560" y="129044"/>
                  </a:lnTo>
                  <a:lnTo>
                    <a:pt x="110366" y="133324"/>
                  </a:lnTo>
                  <a:lnTo>
                    <a:pt x="117517" y="137058"/>
                  </a:lnTo>
                  <a:lnTo>
                    <a:pt x="133658" y="142138"/>
                  </a:lnTo>
                  <a:lnTo>
                    <a:pt x="140491" y="142811"/>
                  </a:lnTo>
                  <a:lnTo>
                    <a:pt x="153585" y="141008"/>
                  </a:lnTo>
                  <a:lnTo>
                    <a:pt x="159134" y="138607"/>
                  </a:lnTo>
                  <a:lnTo>
                    <a:pt x="168266" y="130822"/>
                  </a:lnTo>
                  <a:lnTo>
                    <a:pt x="169034" y="129679"/>
                  </a:lnTo>
                  <a:lnTo>
                    <a:pt x="139500" y="129679"/>
                  </a:lnTo>
                  <a:lnTo>
                    <a:pt x="134827" y="129044"/>
                  </a:lnTo>
                  <a:lnTo>
                    <a:pt x="106809" y="99568"/>
                  </a:lnTo>
                  <a:lnTo>
                    <a:pt x="107814" y="94411"/>
                  </a:lnTo>
                  <a:lnTo>
                    <a:pt x="95012" y="91630"/>
                  </a:lnTo>
                  <a:close/>
                </a:path>
                <a:path w="302895" h="183514">
                  <a:moveTo>
                    <a:pt x="143336" y="29273"/>
                  </a:moveTo>
                  <a:lnTo>
                    <a:pt x="110963" y="54241"/>
                  </a:lnTo>
                  <a:lnTo>
                    <a:pt x="110902" y="59347"/>
                  </a:lnTo>
                  <a:lnTo>
                    <a:pt x="113046" y="67983"/>
                  </a:lnTo>
                  <a:lnTo>
                    <a:pt x="115586" y="72313"/>
                  </a:lnTo>
                  <a:lnTo>
                    <a:pt x="119536" y="76377"/>
                  </a:lnTo>
                  <a:lnTo>
                    <a:pt x="122571" y="79552"/>
                  </a:lnTo>
                  <a:lnTo>
                    <a:pt x="128337" y="83718"/>
                  </a:lnTo>
                  <a:lnTo>
                    <a:pt x="145228" y="94056"/>
                  </a:lnTo>
                  <a:lnTo>
                    <a:pt x="150600" y="97599"/>
                  </a:lnTo>
                  <a:lnTo>
                    <a:pt x="156594" y="102463"/>
                  </a:lnTo>
                  <a:lnTo>
                    <a:pt x="158957" y="105422"/>
                  </a:lnTo>
                  <a:lnTo>
                    <a:pt x="161078" y="111429"/>
                  </a:lnTo>
                  <a:lnTo>
                    <a:pt x="161103" y="114515"/>
                  </a:lnTo>
                  <a:lnTo>
                    <a:pt x="159071" y="120954"/>
                  </a:lnTo>
                  <a:lnTo>
                    <a:pt x="157204" y="123583"/>
                  </a:lnTo>
                  <a:lnTo>
                    <a:pt x="151730" y="127800"/>
                  </a:lnTo>
                  <a:lnTo>
                    <a:pt x="148187" y="129006"/>
                  </a:lnTo>
                  <a:lnTo>
                    <a:pt x="139500" y="129679"/>
                  </a:lnTo>
                  <a:lnTo>
                    <a:pt x="169034" y="129679"/>
                  </a:lnTo>
                  <a:lnTo>
                    <a:pt x="171415" y="126136"/>
                  </a:lnTo>
                  <a:lnTo>
                    <a:pt x="174882" y="115112"/>
                  </a:lnTo>
                  <a:lnTo>
                    <a:pt x="175060" y="109778"/>
                  </a:lnTo>
                  <a:lnTo>
                    <a:pt x="172190" y="99568"/>
                  </a:lnTo>
                  <a:lnTo>
                    <a:pt x="134103" y="70675"/>
                  </a:lnTo>
                  <a:lnTo>
                    <a:pt x="128248" y="66154"/>
                  </a:lnTo>
                  <a:lnTo>
                    <a:pt x="126457" y="62941"/>
                  </a:lnTo>
                  <a:lnTo>
                    <a:pt x="124629" y="59753"/>
                  </a:lnTo>
                  <a:lnTo>
                    <a:pt x="124286" y="56286"/>
                  </a:lnTo>
                  <a:lnTo>
                    <a:pt x="126800" y="48323"/>
                  </a:lnTo>
                  <a:lnTo>
                    <a:pt x="129785" y="45250"/>
                  </a:lnTo>
                  <a:lnTo>
                    <a:pt x="139005" y="41503"/>
                  </a:lnTo>
                  <a:lnTo>
                    <a:pt x="174373" y="41503"/>
                  </a:lnTo>
                  <a:lnTo>
                    <a:pt x="170031" y="37731"/>
                  </a:lnTo>
                  <a:lnTo>
                    <a:pt x="163922" y="34455"/>
                  </a:lnTo>
                  <a:lnTo>
                    <a:pt x="149800" y="30010"/>
                  </a:lnTo>
                  <a:lnTo>
                    <a:pt x="143336" y="29273"/>
                  </a:lnTo>
                  <a:close/>
                </a:path>
                <a:path w="302895" h="183514">
                  <a:moveTo>
                    <a:pt x="2035" y="62344"/>
                  </a:moveTo>
                  <a:lnTo>
                    <a:pt x="29" y="69291"/>
                  </a:lnTo>
                  <a:lnTo>
                    <a:pt x="0" y="76377"/>
                  </a:lnTo>
                  <a:lnTo>
                    <a:pt x="3420" y="89166"/>
                  </a:lnTo>
                  <a:lnTo>
                    <a:pt x="40694" y="112864"/>
                  </a:lnTo>
                  <a:lnTo>
                    <a:pt x="47527" y="113538"/>
                  </a:lnTo>
                  <a:lnTo>
                    <a:pt x="60621" y="111721"/>
                  </a:lnTo>
                  <a:lnTo>
                    <a:pt x="66170" y="109321"/>
                  </a:lnTo>
                  <a:lnTo>
                    <a:pt x="75314" y="101549"/>
                  </a:lnTo>
                  <a:lnTo>
                    <a:pt x="76085" y="100393"/>
                  </a:lnTo>
                  <a:lnTo>
                    <a:pt x="46536" y="100393"/>
                  </a:lnTo>
                  <a:lnTo>
                    <a:pt x="41863" y="99771"/>
                  </a:lnTo>
                  <a:lnTo>
                    <a:pt x="13834" y="75133"/>
                  </a:lnTo>
                  <a:lnTo>
                    <a:pt x="13843" y="70243"/>
                  </a:lnTo>
                  <a:lnTo>
                    <a:pt x="14837" y="65138"/>
                  </a:lnTo>
                  <a:lnTo>
                    <a:pt x="2035" y="62344"/>
                  </a:lnTo>
                  <a:close/>
                </a:path>
                <a:path w="302895" h="183514">
                  <a:moveTo>
                    <a:pt x="50372" y="0"/>
                  </a:moveTo>
                  <a:lnTo>
                    <a:pt x="17999" y="24955"/>
                  </a:lnTo>
                  <a:lnTo>
                    <a:pt x="17923" y="30010"/>
                  </a:lnTo>
                  <a:lnTo>
                    <a:pt x="19007" y="34455"/>
                  </a:lnTo>
                  <a:lnTo>
                    <a:pt x="20082" y="38709"/>
                  </a:lnTo>
                  <a:lnTo>
                    <a:pt x="22622" y="43040"/>
                  </a:lnTo>
                  <a:lnTo>
                    <a:pt x="26572" y="47104"/>
                  </a:lnTo>
                  <a:lnTo>
                    <a:pt x="29607" y="50279"/>
                  </a:lnTo>
                  <a:lnTo>
                    <a:pt x="35373" y="54444"/>
                  </a:lnTo>
                  <a:lnTo>
                    <a:pt x="52264" y="64782"/>
                  </a:lnTo>
                  <a:lnTo>
                    <a:pt x="57636" y="68313"/>
                  </a:lnTo>
                  <a:lnTo>
                    <a:pt x="60048" y="70294"/>
                  </a:lnTo>
                  <a:lnTo>
                    <a:pt x="63630" y="73190"/>
                  </a:lnTo>
                  <a:lnTo>
                    <a:pt x="65993" y="76149"/>
                  </a:lnTo>
                  <a:lnTo>
                    <a:pt x="67034" y="79146"/>
                  </a:lnTo>
                  <a:lnTo>
                    <a:pt x="68114" y="82156"/>
                  </a:lnTo>
                  <a:lnTo>
                    <a:pt x="68139" y="85242"/>
                  </a:lnTo>
                  <a:lnTo>
                    <a:pt x="46536" y="100393"/>
                  </a:lnTo>
                  <a:lnTo>
                    <a:pt x="76085" y="100393"/>
                  </a:lnTo>
                  <a:lnTo>
                    <a:pt x="78439" y="96862"/>
                  </a:lnTo>
                  <a:lnTo>
                    <a:pt x="81918" y="85839"/>
                  </a:lnTo>
                  <a:lnTo>
                    <a:pt x="82084" y="80505"/>
                  </a:lnTo>
                  <a:lnTo>
                    <a:pt x="79226" y="70294"/>
                  </a:lnTo>
                  <a:lnTo>
                    <a:pt x="41139" y="41402"/>
                  </a:lnTo>
                  <a:lnTo>
                    <a:pt x="35284" y="36868"/>
                  </a:lnTo>
                  <a:lnTo>
                    <a:pt x="33493" y="33667"/>
                  </a:lnTo>
                  <a:lnTo>
                    <a:pt x="31672" y="30492"/>
                  </a:lnTo>
                  <a:lnTo>
                    <a:pt x="31322" y="27012"/>
                  </a:lnTo>
                  <a:lnTo>
                    <a:pt x="33824" y="19037"/>
                  </a:lnTo>
                  <a:lnTo>
                    <a:pt x="36808" y="15976"/>
                  </a:lnTo>
                  <a:lnTo>
                    <a:pt x="46041" y="12230"/>
                  </a:lnTo>
                  <a:lnTo>
                    <a:pt x="81409" y="12230"/>
                  </a:lnTo>
                  <a:lnTo>
                    <a:pt x="77067" y="8458"/>
                  </a:lnTo>
                  <a:lnTo>
                    <a:pt x="70946" y="5181"/>
                  </a:lnTo>
                  <a:lnTo>
                    <a:pt x="56836" y="736"/>
                  </a:lnTo>
                  <a:lnTo>
                    <a:pt x="50372" y="0"/>
                  </a:lnTo>
                  <a:close/>
                </a:path>
                <a:path w="302895" h="183514">
                  <a:moveTo>
                    <a:pt x="174373" y="41503"/>
                  </a:moveTo>
                  <a:lnTo>
                    <a:pt x="139005" y="41503"/>
                  </a:lnTo>
                  <a:lnTo>
                    <a:pt x="145291" y="41821"/>
                  </a:lnTo>
                  <a:lnTo>
                    <a:pt x="160938" y="46748"/>
                  </a:lnTo>
                  <a:lnTo>
                    <a:pt x="166208" y="50228"/>
                  </a:lnTo>
                  <a:lnTo>
                    <a:pt x="171961" y="59347"/>
                  </a:lnTo>
                  <a:lnTo>
                    <a:pt x="172679" y="64782"/>
                  </a:lnTo>
                  <a:lnTo>
                    <a:pt x="172629" y="65430"/>
                  </a:lnTo>
                  <a:lnTo>
                    <a:pt x="171352" y="71742"/>
                  </a:lnTo>
                  <a:lnTo>
                    <a:pt x="184319" y="74752"/>
                  </a:lnTo>
                  <a:lnTo>
                    <a:pt x="185995" y="68630"/>
                  </a:lnTo>
                  <a:lnTo>
                    <a:pt x="185970" y="62344"/>
                  </a:lnTo>
                  <a:lnTo>
                    <a:pt x="182998" y="51206"/>
                  </a:lnTo>
                  <a:lnTo>
                    <a:pt x="179797" y="46215"/>
                  </a:lnTo>
                  <a:lnTo>
                    <a:pt x="174373" y="41503"/>
                  </a:lnTo>
                  <a:close/>
                </a:path>
                <a:path w="302895" h="183514">
                  <a:moveTo>
                    <a:pt x="81409" y="12230"/>
                  </a:moveTo>
                  <a:lnTo>
                    <a:pt x="46041" y="12230"/>
                  </a:lnTo>
                  <a:lnTo>
                    <a:pt x="52327" y="12534"/>
                  </a:lnTo>
                  <a:lnTo>
                    <a:pt x="67974" y="17475"/>
                  </a:lnTo>
                  <a:lnTo>
                    <a:pt x="73244" y="20955"/>
                  </a:lnTo>
                  <a:lnTo>
                    <a:pt x="78957" y="30010"/>
                  </a:lnTo>
                  <a:lnTo>
                    <a:pt x="79052" y="30492"/>
                  </a:lnTo>
                  <a:lnTo>
                    <a:pt x="79734" y="35750"/>
                  </a:lnTo>
                  <a:lnTo>
                    <a:pt x="78388" y="42468"/>
                  </a:lnTo>
                  <a:lnTo>
                    <a:pt x="91367" y="45478"/>
                  </a:lnTo>
                  <a:lnTo>
                    <a:pt x="93031" y="39344"/>
                  </a:lnTo>
                  <a:lnTo>
                    <a:pt x="93094" y="33401"/>
                  </a:lnTo>
                  <a:lnTo>
                    <a:pt x="90034" y="21932"/>
                  </a:lnTo>
                  <a:lnTo>
                    <a:pt x="86833" y="16941"/>
                  </a:lnTo>
                  <a:lnTo>
                    <a:pt x="81409" y="1223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3985726" y="4911528"/>
              <a:ext cx="218164" cy="288652"/>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3717391" y="4968834"/>
              <a:ext cx="112356" cy="131368"/>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grpSp>
      <p:sp>
        <p:nvSpPr>
          <p:cNvPr id="22" name="object 22"/>
          <p:cNvSpPr txBox="1"/>
          <p:nvPr/>
        </p:nvSpPr>
        <p:spPr>
          <a:xfrm rot="1020000">
            <a:off x="4670694" y="6577847"/>
            <a:ext cx="551190" cy="17396"/>
          </a:xfrm>
          <a:prstGeom prst="rect">
            <a:avLst/>
          </a:prstGeom>
        </p:spPr>
        <p:txBody>
          <a:bodyPr vert="horz" wrap="square" lIns="0" tIns="4020" rIns="0" bIns="0" rtlCol="0">
            <a:spAutoFit/>
          </a:bodyPr>
          <a:lstStyle/>
          <a:p>
            <a:pPr marL="0" marR="0" lvl="0" indent="0" algn="l" defTabSz="914400" rtl="0" eaLnBrk="1" fontAlgn="auto" latinLnBrk="0" hangingPunct="1">
              <a:lnSpc>
                <a:spcPts val="139"/>
              </a:lnSpc>
              <a:spcBef>
                <a:spcPts val="32"/>
              </a:spcBef>
              <a:spcAft>
                <a:spcPts val="0"/>
              </a:spcAft>
              <a:buClrTx/>
              <a:buSzTx/>
              <a:buFontTx/>
              <a:buNone/>
              <a:tabLst/>
              <a:defRPr/>
            </a:pPr>
            <a:r>
              <a:rPr kumimoji="0" sz="190" b="1" i="0" u="none" strike="noStrike" kern="1200" cap="none" spc="38" normalizeH="0" baseline="27777" noProof="0" dirty="0">
                <a:ln>
                  <a:noFill/>
                </a:ln>
                <a:solidFill>
                  <a:srgbClr val="FFFFFF"/>
                </a:solidFill>
                <a:effectLst/>
                <a:uLnTx/>
                <a:uFillTx/>
                <a:latin typeface="Arial"/>
                <a:ea typeface="+mn-ea"/>
                <a:cs typeface="Arial"/>
              </a:rPr>
              <a:t>ELECTRON</a:t>
            </a:r>
            <a:r>
              <a:rPr kumimoji="0" sz="127" b="1" i="0" u="none" strike="noStrike" kern="1200" cap="none" spc="25" normalizeH="0" baseline="0" noProof="0" dirty="0">
                <a:ln>
                  <a:noFill/>
                </a:ln>
                <a:solidFill>
                  <a:srgbClr val="FFFFFF"/>
                </a:solidFill>
                <a:effectLst/>
                <a:uLnTx/>
                <a:uFillTx/>
                <a:latin typeface="Arial"/>
                <a:ea typeface="+mn-ea"/>
                <a:cs typeface="Arial"/>
              </a:rPr>
              <a:t>ICS</a:t>
            </a:r>
            <a:r>
              <a:rPr kumimoji="0" sz="127" b="1" i="0" u="none" strike="noStrike" kern="1200" cap="none" spc="0" normalizeH="0" baseline="0" noProof="0" dirty="0">
                <a:ln>
                  <a:noFill/>
                </a:ln>
                <a:solidFill>
                  <a:srgbClr val="FFFFFF"/>
                </a:solidFill>
                <a:effectLst/>
                <a:uLnTx/>
                <a:uFillTx/>
                <a:latin typeface="Arial"/>
                <a:ea typeface="+mn-ea"/>
                <a:cs typeface="Arial"/>
              </a:rPr>
              <a:t> </a:t>
            </a:r>
            <a:r>
              <a:rPr kumimoji="0" sz="127" b="1" i="0" u="none" strike="noStrike" kern="1200" cap="none" spc="32" normalizeH="0" baseline="0" noProof="0" dirty="0">
                <a:ln>
                  <a:noFill/>
                </a:ln>
                <a:solidFill>
                  <a:srgbClr val="FFFFFF"/>
                </a:solidFill>
                <a:effectLst/>
                <a:uLnTx/>
                <a:uFillTx/>
                <a:latin typeface="Arial"/>
                <a:ea typeface="+mn-ea"/>
                <a:cs typeface="Arial"/>
              </a:rPr>
              <a:t>SECTOR</a:t>
            </a:r>
            <a:r>
              <a:rPr kumimoji="0" sz="127" b="1" i="0" u="none" strike="noStrike" kern="1200" cap="none" spc="0" normalizeH="0" baseline="0" noProof="0" dirty="0">
                <a:ln>
                  <a:noFill/>
                </a:ln>
                <a:solidFill>
                  <a:srgbClr val="FFFFFF"/>
                </a:solidFill>
                <a:effectLst/>
                <a:uLnTx/>
                <a:uFillTx/>
                <a:latin typeface="Arial"/>
                <a:ea typeface="+mn-ea"/>
                <a:cs typeface="Arial"/>
              </a:rPr>
              <a:t> </a:t>
            </a:r>
            <a:r>
              <a:rPr kumimoji="0" sz="127" b="1" i="0" u="none" strike="noStrike" kern="1200" cap="none" spc="25" normalizeH="0" baseline="0" noProof="0" dirty="0">
                <a:ln>
                  <a:noFill/>
                </a:ln>
                <a:solidFill>
                  <a:srgbClr val="FFFFFF"/>
                </a:solidFill>
                <a:effectLst/>
                <a:uLnTx/>
                <a:uFillTx/>
                <a:latin typeface="Arial"/>
                <a:ea typeface="+mn-ea"/>
                <a:cs typeface="Arial"/>
              </a:rPr>
              <a:t>SKILLS</a:t>
            </a:r>
            <a:r>
              <a:rPr kumimoji="0" sz="127" b="1" i="0" u="none" strike="noStrike" kern="1200" cap="none" spc="6" normalizeH="0" baseline="0" noProof="0" dirty="0">
                <a:ln>
                  <a:noFill/>
                </a:ln>
                <a:solidFill>
                  <a:srgbClr val="FFFFFF"/>
                </a:solidFill>
                <a:effectLst/>
                <a:uLnTx/>
                <a:uFillTx/>
                <a:latin typeface="Arial"/>
                <a:ea typeface="+mn-ea"/>
                <a:cs typeface="Arial"/>
              </a:rPr>
              <a:t> </a:t>
            </a:r>
            <a:r>
              <a:rPr kumimoji="0" sz="127" b="1" i="0" u="none" strike="noStrike" kern="1200" cap="none" spc="25" normalizeH="0" baseline="0" noProof="0" dirty="0">
                <a:ln>
                  <a:noFill/>
                </a:ln>
                <a:solidFill>
                  <a:srgbClr val="FFFFFF"/>
                </a:solidFill>
                <a:effectLst/>
                <a:uLnTx/>
                <a:uFillTx/>
                <a:latin typeface="Arial"/>
                <a:ea typeface="+mn-ea"/>
                <a:cs typeface="Arial"/>
              </a:rPr>
              <a:t>COUNCIL</a:t>
            </a:r>
            <a:r>
              <a:rPr kumimoji="0" sz="127" b="1" i="0" u="none" strike="noStrike" kern="1200" cap="none" spc="0" normalizeH="0" baseline="0" noProof="0" dirty="0">
                <a:ln>
                  <a:noFill/>
                </a:ln>
                <a:solidFill>
                  <a:srgbClr val="FFFFFF"/>
                </a:solidFill>
                <a:effectLst/>
                <a:uLnTx/>
                <a:uFillTx/>
                <a:latin typeface="Arial"/>
                <a:ea typeface="+mn-ea"/>
                <a:cs typeface="Arial"/>
              </a:rPr>
              <a:t> </a:t>
            </a:r>
            <a:r>
              <a:rPr kumimoji="0" sz="127" b="1" i="0" u="none" strike="noStrike" kern="1200" cap="none" spc="32" normalizeH="0" baseline="0" noProof="0" dirty="0">
                <a:ln>
                  <a:noFill/>
                </a:ln>
                <a:solidFill>
                  <a:srgbClr val="FFFFFF"/>
                </a:solidFill>
                <a:effectLst/>
                <a:uLnTx/>
                <a:uFillTx/>
                <a:latin typeface="Arial"/>
                <a:ea typeface="+mn-ea"/>
                <a:cs typeface="Arial"/>
              </a:rPr>
              <a:t>OF</a:t>
            </a:r>
            <a:r>
              <a:rPr kumimoji="0" sz="127" b="1" i="0" u="none" strike="noStrike" kern="1200" cap="none" spc="6" normalizeH="0" baseline="0" noProof="0" dirty="0">
                <a:ln>
                  <a:noFill/>
                </a:ln>
                <a:solidFill>
                  <a:srgbClr val="FFFFFF"/>
                </a:solidFill>
                <a:effectLst/>
                <a:uLnTx/>
                <a:uFillTx/>
                <a:latin typeface="Arial"/>
                <a:ea typeface="+mn-ea"/>
                <a:cs typeface="Arial"/>
              </a:rPr>
              <a:t> </a:t>
            </a:r>
            <a:r>
              <a:rPr kumimoji="0" sz="127" b="1" i="0" u="none" strike="noStrike" kern="1200" cap="none" spc="25" normalizeH="0" baseline="0" noProof="0" dirty="0">
                <a:ln>
                  <a:noFill/>
                </a:ln>
                <a:solidFill>
                  <a:srgbClr val="FFFFFF"/>
                </a:solidFill>
                <a:effectLst/>
                <a:uLnTx/>
                <a:uFillTx/>
                <a:latin typeface="Arial"/>
                <a:ea typeface="+mn-ea"/>
                <a:cs typeface="Arial"/>
              </a:rPr>
              <a:t>INDIA</a:t>
            </a:r>
            <a:endParaRPr kumimoji="0" sz="127" b="0" i="0" u="none" strike="noStrike" kern="1200" cap="none" spc="0" normalizeH="0" baseline="0" noProof="0">
              <a:ln>
                <a:noFill/>
              </a:ln>
              <a:solidFill>
                <a:prstClr val="black"/>
              </a:solidFill>
              <a:effectLst/>
              <a:uLnTx/>
              <a:uFillTx/>
              <a:latin typeface="Arial"/>
              <a:ea typeface="+mn-ea"/>
              <a:cs typeface="Arial"/>
            </a:endParaRPr>
          </a:p>
        </p:txBody>
      </p:sp>
      <p:sp>
        <p:nvSpPr>
          <p:cNvPr id="23" name="object 23"/>
          <p:cNvSpPr/>
          <p:nvPr/>
        </p:nvSpPr>
        <p:spPr>
          <a:xfrm>
            <a:off x="6134367" y="4994199"/>
            <a:ext cx="289193" cy="190593"/>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2291827" y="5334834"/>
            <a:ext cx="301752" cy="291069"/>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3590056" y="947272"/>
            <a:ext cx="704377" cy="632334"/>
          </a:xfrm>
          <a:prstGeom prst="rect">
            <a:avLst/>
          </a:prstGeom>
          <a:blipFill>
            <a:blip r:embed="rId1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grpSp>
        <p:nvGrpSpPr>
          <p:cNvPr id="26" name="object 26"/>
          <p:cNvGrpSpPr/>
          <p:nvPr/>
        </p:nvGrpSpPr>
        <p:grpSpPr>
          <a:xfrm>
            <a:off x="476433" y="1252968"/>
            <a:ext cx="923780" cy="852225"/>
            <a:chOff x="374882" y="989613"/>
            <a:chExt cx="729615" cy="673100"/>
          </a:xfrm>
        </p:grpSpPr>
        <p:sp>
          <p:nvSpPr>
            <p:cNvPr id="27" name="object 27"/>
            <p:cNvSpPr/>
            <p:nvPr/>
          </p:nvSpPr>
          <p:spPr>
            <a:xfrm>
              <a:off x="531500" y="1117726"/>
              <a:ext cx="541655" cy="511175"/>
            </a:xfrm>
            <a:custGeom>
              <a:avLst/>
              <a:gdLst/>
              <a:ahLst/>
              <a:cxnLst/>
              <a:rect l="l" t="t" r="r" b="b"/>
              <a:pathLst>
                <a:path w="541655" h="511175">
                  <a:moveTo>
                    <a:pt x="419481" y="510565"/>
                  </a:moveTo>
                  <a:lnTo>
                    <a:pt x="0" y="427939"/>
                  </a:lnTo>
                  <a:lnTo>
                    <a:pt x="125133" y="0"/>
                  </a:lnTo>
                  <a:lnTo>
                    <a:pt x="541540" y="91770"/>
                  </a:lnTo>
                  <a:lnTo>
                    <a:pt x="419481" y="510565"/>
                  </a:lnTo>
                  <a:close/>
                </a:path>
              </a:pathLst>
            </a:custGeom>
            <a:ln w="7327">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414099" y="1026820"/>
              <a:ext cx="243204" cy="516255"/>
            </a:xfrm>
            <a:custGeom>
              <a:avLst/>
              <a:gdLst/>
              <a:ahLst/>
              <a:cxnLst/>
              <a:rect l="l" t="t" r="r" b="b"/>
              <a:pathLst>
                <a:path w="243204" h="516255">
                  <a:moveTo>
                    <a:pt x="242608" y="90932"/>
                  </a:moveTo>
                  <a:lnTo>
                    <a:pt x="114122" y="516140"/>
                  </a:lnTo>
                  <a:lnTo>
                    <a:pt x="0" y="374218"/>
                  </a:lnTo>
                  <a:lnTo>
                    <a:pt x="120230" y="0"/>
                  </a:lnTo>
                  <a:lnTo>
                    <a:pt x="242608" y="90932"/>
                  </a:lnTo>
                  <a:close/>
                </a:path>
              </a:pathLst>
            </a:custGeom>
            <a:ln w="7327">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534172" y="1026909"/>
              <a:ext cx="539115" cy="182880"/>
            </a:xfrm>
            <a:custGeom>
              <a:avLst/>
              <a:gdLst/>
              <a:ahLst/>
              <a:cxnLst/>
              <a:rect l="l" t="t" r="r" b="b"/>
              <a:pathLst>
                <a:path w="539115" h="182880">
                  <a:moveTo>
                    <a:pt x="123062" y="91300"/>
                  </a:moveTo>
                  <a:lnTo>
                    <a:pt x="0" y="0"/>
                  </a:lnTo>
                  <a:lnTo>
                    <a:pt x="402907" y="87337"/>
                  </a:lnTo>
                  <a:lnTo>
                    <a:pt x="539000" y="182270"/>
                  </a:lnTo>
                  <a:lnTo>
                    <a:pt x="123062" y="91300"/>
                  </a:lnTo>
                  <a:close/>
                </a:path>
              </a:pathLst>
            </a:custGeom>
            <a:ln w="7327">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618705" y="1077480"/>
              <a:ext cx="85526" cy="84366"/>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904252" y="1066499"/>
              <a:ext cx="85528" cy="84374"/>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1018476" y="1171930"/>
              <a:ext cx="85523" cy="84366"/>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904252" y="1578292"/>
              <a:ext cx="85526" cy="84366"/>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495693" y="1490433"/>
              <a:ext cx="85530" cy="84366"/>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374882" y="1352046"/>
              <a:ext cx="85530" cy="84374"/>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502284" y="989613"/>
              <a:ext cx="85529" cy="84374"/>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684171" y="1297076"/>
              <a:ext cx="240502" cy="158368"/>
            </a:xfrm>
            <a:prstGeom prst="rect">
              <a:avLst/>
            </a:prstGeom>
            <a:blipFill>
              <a:blip r:embed="rId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grpSp>
      <p:sp>
        <p:nvSpPr>
          <p:cNvPr id="39" name="object 39"/>
          <p:cNvSpPr/>
          <p:nvPr/>
        </p:nvSpPr>
        <p:spPr>
          <a:xfrm>
            <a:off x="2544310" y="3311665"/>
            <a:ext cx="704292" cy="664092"/>
          </a:xfrm>
          <a:custGeom>
            <a:avLst/>
            <a:gdLst/>
            <a:ahLst/>
            <a:cxnLst/>
            <a:rect l="l" t="t" r="r" b="b"/>
            <a:pathLst>
              <a:path w="556260" h="524510">
                <a:moveTo>
                  <a:pt x="125323" y="524192"/>
                </a:moveTo>
                <a:lnTo>
                  <a:pt x="556005" y="439356"/>
                </a:lnTo>
                <a:lnTo>
                  <a:pt x="427520" y="0"/>
                </a:lnTo>
                <a:lnTo>
                  <a:pt x="0" y="94221"/>
                </a:lnTo>
                <a:lnTo>
                  <a:pt x="125323" y="524192"/>
                </a:lnTo>
                <a:close/>
              </a:path>
            </a:pathLst>
          </a:custGeom>
          <a:ln w="7518">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3085522" y="3193480"/>
            <a:ext cx="315965" cy="671328"/>
          </a:xfrm>
          <a:custGeom>
            <a:avLst/>
            <a:gdLst/>
            <a:ahLst/>
            <a:cxnLst/>
            <a:rect l="l" t="t" r="r" b="b"/>
            <a:pathLst>
              <a:path w="249555" h="530225">
                <a:moveTo>
                  <a:pt x="0" y="93357"/>
                </a:moveTo>
                <a:lnTo>
                  <a:pt x="131914" y="529907"/>
                </a:lnTo>
                <a:lnTo>
                  <a:pt x="249085" y="384213"/>
                </a:lnTo>
                <a:lnTo>
                  <a:pt x="125641" y="0"/>
                </a:lnTo>
                <a:lnTo>
                  <a:pt x="0" y="93357"/>
                </a:lnTo>
                <a:close/>
              </a:path>
            </a:pathLst>
          </a:custGeom>
          <a:ln w="7518">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2544150" y="3193592"/>
            <a:ext cx="701076" cy="237176"/>
          </a:xfrm>
          <a:custGeom>
            <a:avLst/>
            <a:gdLst/>
            <a:ahLst/>
            <a:cxnLst/>
            <a:rect l="l" t="t" r="r" b="b"/>
            <a:pathLst>
              <a:path w="553719" h="187325">
                <a:moveTo>
                  <a:pt x="427050" y="93738"/>
                </a:moveTo>
                <a:lnTo>
                  <a:pt x="553389" y="0"/>
                </a:lnTo>
                <a:lnTo>
                  <a:pt x="139725" y="89662"/>
                </a:lnTo>
                <a:lnTo>
                  <a:pt x="0" y="187134"/>
                </a:lnTo>
                <a:lnTo>
                  <a:pt x="427050" y="93738"/>
                </a:lnTo>
                <a:close/>
              </a:path>
            </a:pathLst>
          </a:custGeom>
          <a:ln w="7518">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3023749" y="3259310"/>
            <a:ext cx="111186" cy="109662"/>
          </a:xfrm>
          <a:prstGeom prst="rect">
            <a:avLst/>
          </a:prstGeom>
          <a:blipFill>
            <a:blip r:embed="rId1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2652565" y="3245015"/>
            <a:ext cx="111186" cy="109679"/>
          </a:xfrm>
          <a:prstGeom prst="rect">
            <a:avLst/>
          </a:prstGeom>
          <a:blipFill>
            <a:blip r:embed="rId1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2504086" y="3382079"/>
            <a:ext cx="111186" cy="109679"/>
          </a:xfrm>
          <a:prstGeom prst="rect">
            <a:avLst/>
          </a:prstGeom>
          <a:blipFill>
            <a:blip r:embed="rId1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2652565" y="3910313"/>
            <a:ext cx="111186" cy="109679"/>
          </a:xfrm>
          <a:prstGeom prst="rect">
            <a:avLst/>
          </a:prstGeom>
          <a:blipFill>
            <a:blip r:embed="rId1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3183657" y="3796099"/>
            <a:ext cx="111174" cy="109679"/>
          </a:xfrm>
          <a:prstGeom prst="rect">
            <a:avLst/>
          </a:prstGeom>
          <a:blipFill>
            <a:blip r:embed="rId1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3340697" y="3616215"/>
            <a:ext cx="111186" cy="109679"/>
          </a:xfrm>
          <a:prstGeom prst="rect">
            <a:avLst/>
          </a:prstGeom>
          <a:blipFill>
            <a:blip r:embed="rId1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3175092" y="3145079"/>
            <a:ext cx="111186" cy="109679"/>
          </a:xfrm>
          <a:prstGeom prst="rect">
            <a:avLst/>
          </a:prstGeom>
          <a:blipFill>
            <a:blip r:embed="rId1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0"/>
          <p:cNvSpPr/>
          <p:nvPr/>
        </p:nvSpPr>
        <p:spPr>
          <a:xfrm>
            <a:off x="5387576" y="4355898"/>
            <a:ext cx="444604" cy="493647"/>
          </a:xfrm>
          <a:custGeom>
            <a:avLst/>
            <a:gdLst/>
            <a:ahLst/>
            <a:cxnLst/>
            <a:rect l="l" t="t" r="r" b="b"/>
            <a:pathLst>
              <a:path w="351154" h="389889">
                <a:moveTo>
                  <a:pt x="86131" y="237070"/>
                </a:moveTo>
                <a:lnTo>
                  <a:pt x="60337" y="231203"/>
                </a:lnTo>
                <a:lnTo>
                  <a:pt x="17678" y="222161"/>
                </a:lnTo>
                <a:lnTo>
                  <a:pt x="8407" y="222313"/>
                </a:lnTo>
                <a:lnTo>
                  <a:pt x="3530" y="228333"/>
                </a:lnTo>
                <a:lnTo>
                  <a:pt x="0" y="242379"/>
                </a:lnTo>
                <a:lnTo>
                  <a:pt x="2971" y="242760"/>
                </a:lnTo>
                <a:lnTo>
                  <a:pt x="8356" y="232727"/>
                </a:lnTo>
                <a:lnTo>
                  <a:pt x="16129" y="229247"/>
                </a:lnTo>
                <a:lnTo>
                  <a:pt x="26136" y="230047"/>
                </a:lnTo>
                <a:lnTo>
                  <a:pt x="38265" y="232765"/>
                </a:lnTo>
                <a:lnTo>
                  <a:pt x="18110" y="324205"/>
                </a:lnTo>
                <a:lnTo>
                  <a:pt x="31711" y="327164"/>
                </a:lnTo>
                <a:lnTo>
                  <a:pt x="51803" y="235712"/>
                </a:lnTo>
                <a:lnTo>
                  <a:pt x="84937" y="242900"/>
                </a:lnTo>
                <a:lnTo>
                  <a:pt x="86131" y="237070"/>
                </a:lnTo>
                <a:close/>
              </a:path>
              <a:path w="351154" h="389889">
                <a:moveTo>
                  <a:pt x="96012" y="239293"/>
                </a:moveTo>
                <a:lnTo>
                  <a:pt x="94259" y="239356"/>
                </a:lnTo>
                <a:lnTo>
                  <a:pt x="95656" y="239407"/>
                </a:lnTo>
                <a:lnTo>
                  <a:pt x="96012" y="239293"/>
                </a:lnTo>
                <a:close/>
              </a:path>
              <a:path w="351154" h="389889">
                <a:moveTo>
                  <a:pt x="166408" y="253352"/>
                </a:moveTo>
                <a:lnTo>
                  <a:pt x="165214" y="255574"/>
                </a:lnTo>
                <a:lnTo>
                  <a:pt x="165620" y="255244"/>
                </a:lnTo>
                <a:lnTo>
                  <a:pt x="166408" y="253352"/>
                </a:lnTo>
                <a:close/>
              </a:path>
              <a:path w="351154" h="389889">
                <a:moveTo>
                  <a:pt x="179197" y="257390"/>
                </a:moveTo>
                <a:lnTo>
                  <a:pt x="166471" y="254546"/>
                </a:lnTo>
                <a:lnTo>
                  <a:pt x="165620" y="255244"/>
                </a:lnTo>
                <a:lnTo>
                  <a:pt x="165163" y="256349"/>
                </a:lnTo>
                <a:lnTo>
                  <a:pt x="164795" y="258279"/>
                </a:lnTo>
                <a:lnTo>
                  <a:pt x="155968" y="298424"/>
                </a:lnTo>
                <a:lnTo>
                  <a:pt x="111988" y="288734"/>
                </a:lnTo>
                <a:lnTo>
                  <a:pt x="113969" y="280911"/>
                </a:lnTo>
                <a:lnTo>
                  <a:pt x="116217" y="271106"/>
                </a:lnTo>
                <a:lnTo>
                  <a:pt x="118110" y="261391"/>
                </a:lnTo>
                <a:lnTo>
                  <a:pt x="119037" y="253784"/>
                </a:lnTo>
                <a:lnTo>
                  <a:pt x="119265" y="247865"/>
                </a:lnTo>
                <a:lnTo>
                  <a:pt x="117690" y="244817"/>
                </a:lnTo>
                <a:lnTo>
                  <a:pt x="111887" y="242849"/>
                </a:lnTo>
                <a:lnTo>
                  <a:pt x="96570" y="239433"/>
                </a:lnTo>
                <a:lnTo>
                  <a:pt x="95656" y="239407"/>
                </a:lnTo>
                <a:lnTo>
                  <a:pt x="94957" y="239623"/>
                </a:lnTo>
                <a:lnTo>
                  <a:pt x="96253" y="242455"/>
                </a:lnTo>
                <a:lnTo>
                  <a:pt x="99961" y="243573"/>
                </a:lnTo>
                <a:lnTo>
                  <a:pt x="103746" y="246011"/>
                </a:lnTo>
                <a:lnTo>
                  <a:pt x="105283" y="252730"/>
                </a:lnTo>
                <a:lnTo>
                  <a:pt x="103187" y="266827"/>
                </a:lnTo>
                <a:lnTo>
                  <a:pt x="97256" y="293103"/>
                </a:lnTo>
                <a:lnTo>
                  <a:pt x="90817" y="320814"/>
                </a:lnTo>
                <a:lnTo>
                  <a:pt x="87223" y="339255"/>
                </a:lnTo>
                <a:lnTo>
                  <a:pt x="91313" y="340550"/>
                </a:lnTo>
                <a:lnTo>
                  <a:pt x="96507" y="340677"/>
                </a:lnTo>
                <a:lnTo>
                  <a:pt x="100063" y="342620"/>
                </a:lnTo>
                <a:lnTo>
                  <a:pt x="110693" y="295046"/>
                </a:lnTo>
                <a:lnTo>
                  <a:pt x="154940" y="304685"/>
                </a:lnTo>
                <a:lnTo>
                  <a:pt x="150456" y="324878"/>
                </a:lnTo>
                <a:lnTo>
                  <a:pt x="148170" y="336346"/>
                </a:lnTo>
                <a:lnTo>
                  <a:pt x="147396" y="342620"/>
                </a:lnTo>
                <a:lnTo>
                  <a:pt x="147294" y="350799"/>
                </a:lnTo>
                <a:lnTo>
                  <a:pt x="148996" y="349415"/>
                </a:lnTo>
                <a:lnTo>
                  <a:pt x="151561" y="353250"/>
                </a:lnTo>
                <a:lnTo>
                  <a:pt x="155511" y="353656"/>
                </a:lnTo>
                <a:lnTo>
                  <a:pt x="164846" y="356349"/>
                </a:lnTo>
                <a:lnTo>
                  <a:pt x="169659" y="357403"/>
                </a:lnTo>
                <a:lnTo>
                  <a:pt x="171361" y="357327"/>
                </a:lnTo>
                <a:lnTo>
                  <a:pt x="171564" y="354888"/>
                </a:lnTo>
                <a:lnTo>
                  <a:pt x="160883" y="351282"/>
                </a:lnTo>
                <a:lnTo>
                  <a:pt x="159308" y="349808"/>
                </a:lnTo>
                <a:lnTo>
                  <a:pt x="159385" y="349415"/>
                </a:lnTo>
                <a:lnTo>
                  <a:pt x="161734" y="337616"/>
                </a:lnTo>
                <a:lnTo>
                  <a:pt x="165950" y="317677"/>
                </a:lnTo>
                <a:lnTo>
                  <a:pt x="170243" y="298742"/>
                </a:lnTo>
                <a:lnTo>
                  <a:pt x="175031" y="277482"/>
                </a:lnTo>
                <a:lnTo>
                  <a:pt x="179197" y="257390"/>
                </a:lnTo>
                <a:close/>
              </a:path>
              <a:path w="351154" h="389889">
                <a:moveTo>
                  <a:pt x="200748" y="151244"/>
                </a:moveTo>
                <a:lnTo>
                  <a:pt x="200317" y="151841"/>
                </a:lnTo>
                <a:lnTo>
                  <a:pt x="197916" y="153289"/>
                </a:lnTo>
                <a:lnTo>
                  <a:pt x="198158" y="153060"/>
                </a:lnTo>
                <a:lnTo>
                  <a:pt x="196951" y="153479"/>
                </a:lnTo>
                <a:lnTo>
                  <a:pt x="195630" y="156451"/>
                </a:lnTo>
                <a:lnTo>
                  <a:pt x="179349" y="166255"/>
                </a:lnTo>
                <a:lnTo>
                  <a:pt x="176466" y="167919"/>
                </a:lnTo>
                <a:lnTo>
                  <a:pt x="125920" y="186994"/>
                </a:lnTo>
                <a:lnTo>
                  <a:pt x="93611" y="182511"/>
                </a:lnTo>
                <a:lnTo>
                  <a:pt x="81076" y="163868"/>
                </a:lnTo>
                <a:lnTo>
                  <a:pt x="89865" y="140436"/>
                </a:lnTo>
                <a:lnTo>
                  <a:pt x="121805" y="118579"/>
                </a:lnTo>
                <a:lnTo>
                  <a:pt x="128485" y="115989"/>
                </a:lnTo>
                <a:lnTo>
                  <a:pt x="129514" y="115570"/>
                </a:lnTo>
                <a:lnTo>
                  <a:pt x="132181" y="114046"/>
                </a:lnTo>
                <a:lnTo>
                  <a:pt x="129133" y="113944"/>
                </a:lnTo>
                <a:lnTo>
                  <a:pt x="121272" y="113563"/>
                </a:lnTo>
                <a:lnTo>
                  <a:pt x="112280" y="117944"/>
                </a:lnTo>
                <a:lnTo>
                  <a:pt x="109004" y="117741"/>
                </a:lnTo>
                <a:lnTo>
                  <a:pt x="108394" y="118300"/>
                </a:lnTo>
                <a:lnTo>
                  <a:pt x="108737" y="118084"/>
                </a:lnTo>
                <a:lnTo>
                  <a:pt x="108089" y="118579"/>
                </a:lnTo>
                <a:lnTo>
                  <a:pt x="108394" y="118300"/>
                </a:lnTo>
                <a:lnTo>
                  <a:pt x="107708" y="118732"/>
                </a:lnTo>
                <a:lnTo>
                  <a:pt x="77038" y="142354"/>
                </a:lnTo>
                <a:lnTo>
                  <a:pt x="70764" y="157657"/>
                </a:lnTo>
                <a:lnTo>
                  <a:pt x="72123" y="174320"/>
                </a:lnTo>
                <a:lnTo>
                  <a:pt x="90919" y="190550"/>
                </a:lnTo>
                <a:lnTo>
                  <a:pt x="100152" y="193700"/>
                </a:lnTo>
                <a:lnTo>
                  <a:pt x="109880" y="195224"/>
                </a:lnTo>
                <a:lnTo>
                  <a:pt x="119507" y="195414"/>
                </a:lnTo>
                <a:lnTo>
                  <a:pt x="128435" y="194525"/>
                </a:lnTo>
                <a:lnTo>
                  <a:pt x="156667" y="185674"/>
                </a:lnTo>
                <a:lnTo>
                  <a:pt x="156540" y="185318"/>
                </a:lnTo>
                <a:lnTo>
                  <a:pt x="158470" y="185369"/>
                </a:lnTo>
                <a:lnTo>
                  <a:pt x="173202" y="176720"/>
                </a:lnTo>
                <a:lnTo>
                  <a:pt x="176745" y="174320"/>
                </a:lnTo>
                <a:lnTo>
                  <a:pt x="184924" y="167881"/>
                </a:lnTo>
                <a:lnTo>
                  <a:pt x="187185" y="166992"/>
                </a:lnTo>
                <a:lnTo>
                  <a:pt x="190982" y="161582"/>
                </a:lnTo>
                <a:lnTo>
                  <a:pt x="197561" y="157657"/>
                </a:lnTo>
                <a:lnTo>
                  <a:pt x="199720" y="153289"/>
                </a:lnTo>
                <a:lnTo>
                  <a:pt x="200748" y="151244"/>
                </a:lnTo>
                <a:close/>
              </a:path>
              <a:path w="351154" h="389889">
                <a:moveTo>
                  <a:pt x="204419" y="269011"/>
                </a:moveTo>
                <a:lnTo>
                  <a:pt x="204266" y="269049"/>
                </a:lnTo>
                <a:lnTo>
                  <a:pt x="204063" y="269417"/>
                </a:lnTo>
                <a:lnTo>
                  <a:pt x="204419" y="269011"/>
                </a:lnTo>
                <a:close/>
              </a:path>
              <a:path w="351154" h="389889">
                <a:moveTo>
                  <a:pt x="258699" y="288569"/>
                </a:moveTo>
                <a:lnTo>
                  <a:pt x="256552" y="283514"/>
                </a:lnTo>
                <a:lnTo>
                  <a:pt x="250952" y="276085"/>
                </a:lnTo>
                <a:lnTo>
                  <a:pt x="244132" y="271500"/>
                </a:lnTo>
                <a:lnTo>
                  <a:pt x="242252" y="270230"/>
                </a:lnTo>
                <a:lnTo>
                  <a:pt x="242074" y="270154"/>
                </a:lnTo>
                <a:lnTo>
                  <a:pt x="232143" y="266293"/>
                </a:lnTo>
                <a:lnTo>
                  <a:pt x="222351" y="264617"/>
                </a:lnTo>
                <a:lnTo>
                  <a:pt x="211112" y="264096"/>
                </a:lnTo>
                <a:lnTo>
                  <a:pt x="208584" y="267830"/>
                </a:lnTo>
                <a:lnTo>
                  <a:pt x="204444" y="268998"/>
                </a:lnTo>
                <a:lnTo>
                  <a:pt x="203657" y="270154"/>
                </a:lnTo>
                <a:lnTo>
                  <a:pt x="204063" y="269417"/>
                </a:lnTo>
                <a:lnTo>
                  <a:pt x="203327" y="270230"/>
                </a:lnTo>
                <a:lnTo>
                  <a:pt x="200850" y="272770"/>
                </a:lnTo>
                <a:lnTo>
                  <a:pt x="196723" y="277406"/>
                </a:lnTo>
                <a:lnTo>
                  <a:pt x="194487" y="283781"/>
                </a:lnTo>
                <a:lnTo>
                  <a:pt x="194221" y="298081"/>
                </a:lnTo>
                <a:lnTo>
                  <a:pt x="197929" y="304114"/>
                </a:lnTo>
                <a:lnTo>
                  <a:pt x="202260" y="308864"/>
                </a:lnTo>
                <a:lnTo>
                  <a:pt x="213601" y="319405"/>
                </a:lnTo>
                <a:lnTo>
                  <a:pt x="226783" y="332346"/>
                </a:lnTo>
                <a:lnTo>
                  <a:pt x="234721" y="346189"/>
                </a:lnTo>
                <a:lnTo>
                  <a:pt x="230289" y="359397"/>
                </a:lnTo>
                <a:lnTo>
                  <a:pt x="221335" y="363347"/>
                </a:lnTo>
                <a:lnTo>
                  <a:pt x="188493" y="339280"/>
                </a:lnTo>
                <a:lnTo>
                  <a:pt x="188188" y="329869"/>
                </a:lnTo>
                <a:lnTo>
                  <a:pt x="185724" y="328129"/>
                </a:lnTo>
                <a:lnTo>
                  <a:pt x="182130" y="344893"/>
                </a:lnTo>
                <a:lnTo>
                  <a:pt x="184340" y="353720"/>
                </a:lnTo>
                <a:lnTo>
                  <a:pt x="193471" y="362432"/>
                </a:lnTo>
                <a:lnTo>
                  <a:pt x="197802" y="364070"/>
                </a:lnTo>
                <a:lnTo>
                  <a:pt x="203746" y="366699"/>
                </a:lnTo>
                <a:lnTo>
                  <a:pt x="211467" y="369176"/>
                </a:lnTo>
                <a:lnTo>
                  <a:pt x="221145" y="370281"/>
                </a:lnTo>
                <a:lnTo>
                  <a:pt x="225691" y="370281"/>
                </a:lnTo>
                <a:lnTo>
                  <a:pt x="240347" y="363347"/>
                </a:lnTo>
                <a:lnTo>
                  <a:pt x="241325" y="362305"/>
                </a:lnTo>
                <a:lnTo>
                  <a:pt x="242455" y="361683"/>
                </a:lnTo>
                <a:lnTo>
                  <a:pt x="246545" y="354418"/>
                </a:lnTo>
                <a:lnTo>
                  <a:pt x="250748" y="348157"/>
                </a:lnTo>
                <a:lnTo>
                  <a:pt x="230390" y="315302"/>
                </a:lnTo>
                <a:lnTo>
                  <a:pt x="223215" y="308775"/>
                </a:lnTo>
                <a:lnTo>
                  <a:pt x="212572" y="298361"/>
                </a:lnTo>
                <a:lnTo>
                  <a:pt x="207264" y="286931"/>
                </a:lnTo>
                <a:lnTo>
                  <a:pt x="210045" y="277037"/>
                </a:lnTo>
                <a:lnTo>
                  <a:pt x="219367" y="271500"/>
                </a:lnTo>
                <a:lnTo>
                  <a:pt x="251028" y="297065"/>
                </a:lnTo>
                <a:lnTo>
                  <a:pt x="251714" y="304457"/>
                </a:lnTo>
                <a:lnTo>
                  <a:pt x="249516" y="305447"/>
                </a:lnTo>
                <a:lnTo>
                  <a:pt x="253733" y="305777"/>
                </a:lnTo>
                <a:lnTo>
                  <a:pt x="255651" y="299466"/>
                </a:lnTo>
                <a:lnTo>
                  <a:pt x="258699" y="288569"/>
                </a:lnTo>
                <a:close/>
              </a:path>
              <a:path w="351154" h="389889">
                <a:moveTo>
                  <a:pt x="281940" y="58115"/>
                </a:moveTo>
                <a:lnTo>
                  <a:pt x="276644" y="25857"/>
                </a:lnTo>
                <a:lnTo>
                  <a:pt x="257035" y="6578"/>
                </a:lnTo>
                <a:lnTo>
                  <a:pt x="231165" y="0"/>
                </a:lnTo>
                <a:lnTo>
                  <a:pt x="207111" y="5842"/>
                </a:lnTo>
                <a:lnTo>
                  <a:pt x="196011" y="14160"/>
                </a:lnTo>
                <a:lnTo>
                  <a:pt x="188226" y="24549"/>
                </a:lnTo>
                <a:lnTo>
                  <a:pt x="183146" y="37846"/>
                </a:lnTo>
                <a:lnTo>
                  <a:pt x="180225" y="54889"/>
                </a:lnTo>
                <a:lnTo>
                  <a:pt x="181470" y="63157"/>
                </a:lnTo>
                <a:lnTo>
                  <a:pt x="180759" y="67233"/>
                </a:lnTo>
                <a:lnTo>
                  <a:pt x="185623" y="81026"/>
                </a:lnTo>
                <a:lnTo>
                  <a:pt x="189915" y="88773"/>
                </a:lnTo>
                <a:lnTo>
                  <a:pt x="195021" y="92036"/>
                </a:lnTo>
                <a:lnTo>
                  <a:pt x="193484" y="87172"/>
                </a:lnTo>
                <a:lnTo>
                  <a:pt x="188353" y="56642"/>
                </a:lnTo>
                <a:lnTo>
                  <a:pt x="195948" y="29857"/>
                </a:lnTo>
                <a:lnTo>
                  <a:pt x="214604" y="12598"/>
                </a:lnTo>
                <a:lnTo>
                  <a:pt x="242697" y="10642"/>
                </a:lnTo>
                <a:lnTo>
                  <a:pt x="264236" y="23025"/>
                </a:lnTo>
                <a:lnTo>
                  <a:pt x="273913" y="44005"/>
                </a:lnTo>
                <a:lnTo>
                  <a:pt x="272656" y="69126"/>
                </a:lnTo>
                <a:lnTo>
                  <a:pt x="261378" y="93903"/>
                </a:lnTo>
                <a:lnTo>
                  <a:pt x="259511" y="96608"/>
                </a:lnTo>
                <a:lnTo>
                  <a:pt x="254139" y="102781"/>
                </a:lnTo>
                <a:lnTo>
                  <a:pt x="253644" y="104686"/>
                </a:lnTo>
                <a:lnTo>
                  <a:pt x="265226" y="96710"/>
                </a:lnTo>
                <a:lnTo>
                  <a:pt x="273558" y="85877"/>
                </a:lnTo>
                <a:lnTo>
                  <a:pt x="279006" y="72796"/>
                </a:lnTo>
                <a:lnTo>
                  <a:pt x="281940" y="58115"/>
                </a:lnTo>
                <a:close/>
              </a:path>
              <a:path w="351154" h="389889">
                <a:moveTo>
                  <a:pt x="286816" y="148653"/>
                </a:moveTo>
                <a:lnTo>
                  <a:pt x="286702" y="148450"/>
                </a:lnTo>
                <a:lnTo>
                  <a:pt x="286816" y="148653"/>
                </a:lnTo>
                <a:close/>
              </a:path>
              <a:path w="351154" h="389889">
                <a:moveTo>
                  <a:pt x="325551" y="204177"/>
                </a:moveTo>
                <a:lnTo>
                  <a:pt x="324942" y="196646"/>
                </a:lnTo>
                <a:lnTo>
                  <a:pt x="323227" y="189496"/>
                </a:lnTo>
                <a:lnTo>
                  <a:pt x="320535" y="182714"/>
                </a:lnTo>
                <a:lnTo>
                  <a:pt x="316992" y="176301"/>
                </a:lnTo>
                <a:lnTo>
                  <a:pt x="315391" y="172656"/>
                </a:lnTo>
                <a:lnTo>
                  <a:pt x="311873" y="168567"/>
                </a:lnTo>
                <a:lnTo>
                  <a:pt x="305587" y="161124"/>
                </a:lnTo>
                <a:lnTo>
                  <a:pt x="296951" y="153250"/>
                </a:lnTo>
                <a:lnTo>
                  <a:pt x="286410" y="147866"/>
                </a:lnTo>
                <a:lnTo>
                  <a:pt x="286702" y="148450"/>
                </a:lnTo>
                <a:lnTo>
                  <a:pt x="287350" y="149275"/>
                </a:lnTo>
                <a:lnTo>
                  <a:pt x="298107" y="161175"/>
                </a:lnTo>
                <a:lnTo>
                  <a:pt x="313575" y="188531"/>
                </a:lnTo>
                <a:lnTo>
                  <a:pt x="313956" y="210134"/>
                </a:lnTo>
                <a:lnTo>
                  <a:pt x="302666" y="223418"/>
                </a:lnTo>
                <a:lnTo>
                  <a:pt x="283159" y="225818"/>
                </a:lnTo>
                <a:lnTo>
                  <a:pt x="273608" y="222897"/>
                </a:lnTo>
                <a:lnTo>
                  <a:pt x="238036" y="194322"/>
                </a:lnTo>
                <a:lnTo>
                  <a:pt x="214261" y="149161"/>
                </a:lnTo>
                <a:lnTo>
                  <a:pt x="210820" y="131279"/>
                </a:lnTo>
                <a:lnTo>
                  <a:pt x="210832" y="120370"/>
                </a:lnTo>
                <a:lnTo>
                  <a:pt x="221335" y="79375"/>
                </a:lnTo>
                <a:lnTo>
                  <a:pt x="226517" y="72351"/>
                </a:lnTo>
                <a:lnTo>
                  <a:pt x="229285" y="79133"/>
                </a:lnTo>
                <a:lnTo>
                  <a:pt x="229336" y="79400"/>
                </a:lnTo>
                <a:lnTo>
                  <a:pt x="230822" y="90309"/>
                </a:lnTo>
                <a:lnTo>
                  <a:pt x="230924" y="91389"/>
                </a:lnTo>
                <a:lnTo>
                  <a:pt x="232346" y="112141"/>
                </a:lnTo>
                <a:lnTo>
                  <a:pt x="234924" y="106019"/>
                </a:lnTo>
                <a:lnTo>
                  <a:pt x="236067" y="98742"/>
                </a:lnTo>
                <a:lnTo>
                  <a:pt x="235978" y="89611"/>
                </a:lnTo>
                <a:lnTo>
                  <a:pt x="235546" y="85001"/>
                </a:lnTo>
                <a:lnTo>
                  <a:pt x="234721" y="79400"/>
                </a:lnTo>
                <a:lnTo>
                  <a:pt x="233032" y="72351"/>
                </a:lnTo>
                <a:lnTo>
                  <a:pt x="231419" y="65582"/>
                </a:lnTo>
                <a:lnTo>
                  <a:pt x="207162" y="100812"/>
                </a:lnTo>
                <a:lnTo>
                  <a:pt x="203454" y="131279"/>
                </a:lnTo>
                <a:lnTo>
                  <a:pt x="205384" y="146621"/>
                </a:lnTo>
                <a:lnTo>
                  <a:pt x="205092" y="147866"/>
                </a:lnTo>
                <a:lnTo>
                  <a:pt x="223367" y="189052"/>
                </a:lnTo>
                <a:lnTo>
                  <a:pt x="239331" y="208559"/>
                </a:lnTo>
                <a:lnTo>
                  <a:pt x="239458" y="208800"/>
                </a:lnTo>
                <a:lnTo>
                  <a:pt x="239610" y="209003"/>
                </a:lnTo>
                <a:lnTo>
                  <a:pt x="239725" y="209486"/>
                </a:lnTo>
                <a:lnTo>
                  <a:pt x="239903" y="209270"/>
                </a:lnTo>
                <a:lnTo>
                  <a:pt x="239953" y="209486"/>
                </a:lnTo>
                <a:lnTo>
                  <a:pt x="240080" y="209867"/>
                </a:lnTo>
                <a:lnTo>
                  <a:pt x="241287" y="210273"/>
                </a:lnTo>
                <a:lnTo>
                  <a:pt x="250355" y="218211"/>
                </a:lnTo>
                <a:lnTo>
                  <a:pt x="252984" y="220154"/>
                </a:lnTo>
                <a:lnTo>
                  <a:pt x="276821" y="232003"/>
                </a:lnTo>
                <a:lnTo>
                  <a:pt x="300380" y="233908"/>
                </a:lnTo>
                <a:lnTo>
                  <a:pt x="316611" y="225818"/>
                </a:lnTo>
                <a:lnTo>
                  <a:pt x="318376" y="224942"/>
                </a:lnTo>
                <a:lnTo>
                  <a:pt x="325551" y="204177"/>
                </a:lnTo>
                <a:close/>
              </a:path>
              <a:path w="351154" h="389889">
                <a:moveTo>
                  <a:pt x="351142" y="306920"/>
                </a:moveTo>
                <a:lnTo>
                  <a:pt x="348678" y="303758"/>
                </a:lnTo>
                <a:lnTo>
                  <a:pt x="348919" y="301879"/>
                </a:lnTo>
                <a:lnTo>
                  <a:pt x="345401" y="298272"/>
                </a:lnTo>
                <a:lnTo>
                  <a:pt x="338366" y="292684"/>
                </a:lnTo>
                <a:lnTo>
                  <a:pt x="329755" y="288201"/>
                </a:lnTo>
                <a:lnTo>
                  <a:pt x="320484" y="285140"/>
                </a:lnTo>
                <a:lnTo>
                  <a:pt x="311480" y="283768"/>
                </a:lnTo>
                <a:lnTo>
                  <a:pt x="299948" y="284848"/>
                </a:lnTo>
                <a:lnTo>
                  <a:pt x="264452" y="316661"/>
                </a:lnTo>
                <a:lnTo>
                  <a:pt x="259740" y="333730"/>
                </a:lnTo>
                <a:lnTo>
                  <a:pt x="260172" y="351282"/>
                </a:lnTo>
                <a:lnTo>
                  <a:pt x="266344" y="367906"/>
                </a:lnTo>
                <a:lnTo>
                  <a:pt x="270116" y="374332"/>
                </a:lnTo>
                <a:lnTo>
                  <a:pt x="280593" y="382295"/>
                </a:lnTo>
                <a:lnTo>
                  <a:pt x="280847" y="382816"/>
                </a:lnTo>
                <a:lnTo>
                  <a:pt x="281393" y="382727"/>
                </a:lnTo>
                <a:lnTo>
                  <a:pt x="290042" y="386181"/>
                </a:lnTo>
                <a:lnTo>
                  <a:pt x="298843" y="388620"/>
                </a:lnTo>
                <a:lnTo>
                  <a:pt x="307784" y="389597"/>
                </a:lnTo>
                <a:lnTo>
                  <a:pt x="316890" y="388632"/>
                </a:lnTo>
                <a:lnTo>
                  <a:pt x="323570" y="386372"/>
                </a:lnTo>
                <a:lnTo>
                  <a:pt x="330784" y="382536"/>
                </a:lnTo>
                <a:lnTo>
                  <a:pt x="337185" y="377609"/>
                </a:lnTo>
                <a:lnTo>
                  <a:pt x="341414" y="372033"/>
                </a:lnTo>
                <a:lnTo>
                  <a:pt x="339115" y="370001"/>
                </a:lnTo>
                <a:lnTo>
                  <a:pt x="337337" y="371182"/>
                </a:lnTo>
                <a:lnTo>
                  <a:pt x="336003" y="372681"/>
                </a:lnTo>
                <a:lnTo>
                  <a:pt x="329450" y="377850"/>
                </a:lnTo>
                <a:lnTo>
                  <a:pt x="326745" y="379730"/>
                </a:lnTo>
                <a:lnTo>
                  <a:pt x="321957" y="382066"/>
                </a:lnTo>
                <a:lnTo>
                  <a:pt x="317754" y="383044"/>
                </a:lnTo>
                <a:lnTo>
                  <a:pt x="298716" y="382701"/>
                </a:lnTo>
                <a:lnTo>
                  <a:pt x="283248" y="372770"/>
                </a:lnTo>
                <a:lnTo>
                  <a:pt x="274789" y="353758"/>
                </a:lnTo>
                <a:lnTo>
                  <a:pt x="276796" y="326097"/>
                </a:lnTo>
                <a:lnTo>
                  <a:pt x="291033" y="299262"/>
                </a:lnTo>
                <a:lnTo>
                  <a:pt x="309981" y="290537"/>
                </a:lnTo>
                <a:lnTo>
                  <a:pt x="328028" y="293725"/>
                </a:lnTo>
                <a:lnTo>
                  <a:pt x="339534" y="302602"/>
                </a:lnTo>
                <a:lnTo>
                  <a:pt x="344411" y="313118"/>
                </a:lnTo>
                <a:lnTo>
                  <a:pt x="345173" y="320332"/>
                </a:lnTo>
                <a:lnTo>
                  <a:pt x="345325" y="324726"/>
                </a:lnTo>
                <a:lnTo>
                  <a:pt x="348399" y="326745"/>
                </a:lnTo>
                <a:lnTo>
                  <a:pt x="350240" y="319227"/>
                </a:lnTo>
                <a:lnTo>
                  <a:pt x="349961" y="312699"/>
                </a:lnTo>
                <a:lnTo>
                  <a:pt x="351142" y="30692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grpSp>
        <p:nvGrpSpPr>
          <p:cNvPr id="51" name="object 51"/>
          <p:cNvGrpSpPr/>
          <p:nvPr/>
        </p:nvGrpSpPr>
        <p:grpSpPr>
          <a:xfrm>
            <a:off x="1502779" y="5743256"/>
            <a:ext cx="832929" cy="733235"/>
            <a:chOff x="1185506" y="4536109"/>
            <a:chExt cx="657860" cy="579120"/>
          </a:xfrm>
        </p:grpSpPr>
        <p:sp>
          <p:nvSpPr>
            <p:cNvPr id="52" name="object 52"/>
            <p:cNvSpPr/>
            <p:nvPr/>
          </p:nvSpPr>
          <p:spPr>
            <a:xfrm>
              <a:off x="1227949" y="4585084"/>
              <a:ext cx="450215" cy="493395"/>
            </a:xfrm>
            <a:custGeom>
              <a:avLst/>
              <a:gdLst/>
              <a:ahLst/>
              <a:cxnLst/>
              <a:rect l="l" t="t" r="r" b="b"/>
              <a:pathLst>
                <a:path w="450214" h="493395">
                  <a:moveTo>
                    <a:pt x="0" y="330873"/>
                  </a:moveTo>
                  <a:lnTo>
                    <a:pt x="311099" y="492899"/>
                  </a:lnTo>
                  <a:lnTo>
                    <a:pt x="450215" y="154597"/>
                  </a:lnTo>
                  <a:lnTo>
                    <a:pt x="136398" y="0"/>
                  </a:lnTo>
                  <a:lnTo>
                    <a:pt x="0" y="330873"/>
                  </a:lnTo>
                  <a:close/>
                </a:path>
              </a:pathLst>
            </a:custGeom>
            <a:ln w="6007">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53" name="object 53"/>
            <p:cNvSpPr/>
            <p:nvPr/>
          </p:nvSpPr>
          <p:spPr>
            <a:xfrm>
              <a:off x="1542542" y="4739652"/>
              <a:ext cx="260985" cy="338455"/>
            </a:xfrm>
            <a:custGeom>
              <a:avLst/>
              <a:gdLst/>
              <a:ahLst/>
              <a:cxnLst/>
              <a:rect l="l" t="t" r="r" b="b"/>
              <a:pathLst>
                <a:path w="260985" h="338454">
                  <a:moveTo>
                    <a:pt x="135572" y="0"/>
                  </a:moveTo>
                  <a:lnTo>
                    <a:pt x="0" y="338264"/>
                  </a:lnTo>
                  <a:lnTo>
                    <a:pt x="145834" y="305828"/>
                  </a:lnTo>
                  <a:lnTo>
                    <a:pt x="260565" y="4457"/>
                  </a:lnTo>
                  <a:lnTo>
                    <a:pt x="135572" y="0"/>
                  </a:lnTo>
                  <a:close/>
                </a:path>
              </a:pathLst>
            </a:custGeom>
            <a:ln w="6007">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54" name="object 54"/>
            <p:cNvSpPr/>
            <p:nvPr/>
          </p:nvSpPr>
          <p:spPr>
            <a:xfrm>
              <a:off x="1364437" y="4584814"/>
              <a:ext cx="438784" cy="160020"/>
            </a:xfrm>
            <a:custGeom>
              <a:avLst/>
              <a:gdLst/>
              <a:ahLst/>
              <a:cxnLst/>
              <a:rect l="l" t="t" r="r" b="b"/>
              <a:pathLst>
                <a:path w="438785" h="160020">
                  <a:moveTo>
                    <a:pt x="313105" y="154863"/>
                  </a:moveTo>
                  <a:lnTo>
                    <a:pt x="438734" y="159435"/>
                  </a:lnTo>
                  <a:lnTo>
                    <a:pt x="135839" y="8915"/>
                  </a:lnTo>
                  <a:lnTo>
                    <a:pt x="0" y="0"/>
                  </a:lnTo>
                  <a:lnTo>
                    <a:pt x="313105" y="154863"/>
                  </a:lnTo>
                  <a:close/>
                </a:path>
              </a:pathLst>
            </a:custGeom>
            <a:ln w="6007">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55" name="object 55"/>
            <p:cNvSpPr/>
            <p:nvPr/>
          </p:nvSpPr>
          <p:spPr>
            <a:xfrm>
              <a:off x="1625104" y="4689480"/>
              <a:ext cx="98031" cy="97884"/>
            </a:xfrm>
            <a:prstGeom prst="rect">
              <a:avLst/>
            </a:prstGeom>
            <a:blipFill>
              <a:blip r:embed="rId1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56" name="object 56"/>
            <p:cNvSpPr/>
            <p:nvPr/>
          </p:nvSpPr>
          <p:spPr>
            <a:xfrm>
              <a:off x="1447787" y="4536109"/>
              <a:ext cx="98026" cy="97878"/>
            </a:xfrm>
            <a:prstGeom prst="rect">
              <a:avLst/>
            </a:prstGeom>
            <a:blipFill>
              <a:blip r:embed="rId1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57" name="object 57"/>
            <p:cNvSpPr/>
            <p:nvPr/>
          </p:nvSpPr>
          <p:spPr>
            <a:xfrm>
              <a:off x="1320571" y="4545126"/>
              <a:ext cx="98031" cy="97886"/>
            </a:xfrm>
            <a:prstGeom prst="rect">
              <a:avLst/>
            </a:prstGeom>
            <a:blipFill>
              <a:blip r:embed="rId1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58" name="object 58"/>
            <p:cNvSpPr/>
            <p:nvPr/>
          </p:nvSpPr>
          <p:spPr>
            <a:xfrm>
              <a:off x="1185506" y="4864017"/>
              <a:ext cx="98031" cy="97885"/>
            </a:xfrm>
            <a:prstGeom prst="rect">
              <a:avLst/>
            </a:prstGeom>
            <a:blipFill>
              <a:blip r:embed="rId1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59" name="object 59"/>
            <p:cNvSpPr/>
            <p:nvPr/>
          </p:nvSpPr>
          <p:spPr>
            <a:xfrm>
              <a:off x="1492288" y="5017089"/>
              <a:ext cx="98031" cy="97880"/>
            </a:xfrm>
            <a:prstGeom prst="rect">
              <a:avLst/>
            </a:prstGeom>
            <a:blipFill>
              <a:blip r:embed="rId1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60" name="object 60"/>
            <p:cNvSpPr/>
            <p:nvPr/>
          </p:nvSpPr>
          <p:spPr>
            <a:xfrm>
              <a:off x="1640612" y="4990343"/>
              <a:ext cx="98036" cy="97885"/>
            </a:xfrm>
            <a:prstGeom prst="rect">
              <a:avLst/>
            </a:prstGeom>
            <a:blipFill>
              <a:blip r:embed="rId1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61" name="object 61"/>
            <p:cNvSpPr/>
            <p:nvPr/>
          </p:nvSpPr>
          <p:spPr>
            <a:xfrm>
              <a:off x="1744726" y="4692842"/>
              <a:ext cx="98026" cy="97889"/>
            </a:xfrm>
            <a:prstGeom prst="rect">
              <a:avLst/>
            </a:prstGeom>
            <a:blipFill>
              <a:blip r:embed="rId1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62" name="object 62"/>
            <p:cNvSpPr/>
            <p:nvPr/>
          </p:nvSpPr>
          <p:spPr>
            <a:xfrm>
              <a:off x="1348892" y="4743619"/>
              <a:ext cx="225983" cy="202714"/>
            </a:xfrm>
            <a:prstGeom prst="rect">
              <a:avLst/>
            </a:prstGeom>
            <a:blipFill>
              <a:blip r:embed="rId2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3" name="object 63"/>
          <p:cNvGrpSpPr/>
          <p:nvPr/>
        </p:nvGrpSpPr>
        <p:grpSpPr>
          <a:xfrm>
            <a:off x="5755648" y="197467"/>
            <a:ext cx="1180251" cy="1039554"/>
            <a:chOff x="4544485" y="155962"/>
            <a:chExt cx="932180" cy="821055"/>
          </a:xfrm>
        </p:grpSpPr>
        <p:sp>
          <p:nvSpPr>
            <p:cNvPr id="64" name="object 64"/>
            <p:cNvSpPr/>
            <p:nvPr/>
          </p:nvSpPr>
          <p:spPr>
            <a:xfrm>
              <a:off x="4604664" y="225437"/>
              <a:ext cx="638810" cy="699135"/>
            </a:xfrm>
            <a:custGeom>
              <a:avLst/>
              <a:gdLst/>
              <a:ahLst/>
              <a:cxnLst/>
              <a:rect l="l" t="t" r="r" b="b"/>
              <a:pathLst>
                <a:path w="638810" h="699135">
                  <a:moveTo>
                    <a:pt x="0" y="468998"/>
                  </a:moveTo>
                  <a:lnTo>
                    <a:pt x="440982" y="698677"/>
                  </a:lnTo>
                  <a:lnTo>
                    <a:pt x="638187" y="219138"/>
                  </a:lnTo>
                  <a:lnTo>
                    <a:pt x="193357" y="0"/>
                  </a:lnTo>
                  <a:lnTo>
                    <a:pt x="0" y="468998"/>
                  </a:lnTo>
                  <a:close/>
                </a:path>
              </a:pathLst>
            </a:custGeom>
            <a:ln w="8521">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65" name="object 65"/>
            <p:cNvSpPr/>
            <p:nvPr/>
          </p:nvSpPr>
          <p:spPr>
            <a:xfrm>
              <a:off x="5050612" y="444525"/>
              <a:ext cx="369570" cy="480059"/>
            </a:xfrm>
            <a:custGeom>
              <a:avLst/>
              <a:gdLst/>
              <a:ahLst/>
              <a:cxnLst/>
              <a:rect l="l" t="t" r="r" b="b"/>
              <a:pathLst>
                <a:path w="369570" h="480059">
                  <a:moveTo>
                    <a:pt x="192176" y="0"/>
                  </a:moveTo>
                  <a:lnTo>
                    <a:pt x="0" y="479488"/>
                  </a:lnTo>
                  <a:lnTo>
                    <a:pt x="206717" y="433514"/>
                  </a:lnTo>
                  <a:lnTo>
                    <a:pt x="369366" y="6311"/>
                  </a:lnTo>
                  <a:lnTo>
                    <a:pt x="192176" y="0"/>
                  </a:lnTo>
                  <a:close/>
                </a:path>
              </a:pathLst>
            </a:custGeom>
            <a:ln w="8521">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66" name="object 66"/>
            <p:cNvSpPr/>
            <p:nvPr/>
          </p:nvSpPr>
          <p:spPr>
            <a:xfrm>
              <a:off x="4798148" y="225031"/>
              <a:ext cx="622300" cy="226060"/>
            </a:xfrm>
            <a:custGeom>
              <a:avLst/>
              <a:gdLst/>
              <a:ahLst/>
              <a:cxnLst/>
              <a:rect l="l" t="t" r="r" b="b"/>
              <a:pathLst>
                <a:path w="622300" h="226059">
                  <a:moveTo>
                    <a:pt x="443826" y="219532"/>
                  </a:moveTo>
                  <a:lnTo>
                    <a:pt x="621906" y="226009"/>
                  </a:lnTo>
                  <a:lnTo>
                    <a:pt x="192557" y="12636"/>
                  </a:lnTo>
                  <a:lnTo>
                    <a:pt x="0" y="0"/>
                  </a:lnTo>
                  <a:lnTo>
                    <a:pt x="443826" y="219532"/>
                  </a:lnTo>
                  <a:close/>
                </a:path>
              </a:pathLst>
            </a:custGeom>
            <a:ln w="8521">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67" name="object 67"/>
            <p:cNvSpPr/>
            <p:nvPr/>
          </p:nvSpPr>
          <p:spPr>
            <a:xfrm>
              <a:off x="5167611" y="373367"/>
              <a:ext cx="138955" cy="138747"/>
            </a:xfrm>
            <a:prstGeom prst="rect">
              <a:avLst/>
            </a:prstGeom>
            <a:blipFill>
              <a:blip r:embed="rId2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68" name="object 68"/>
            <p:cNvSpPr/>
            <p:nvPr/>
          </p:nvSpPr>
          <p:spPr>
            <a:xfrm>
              <a:off x="4916252" y="155962"/>
              <a:ext cx="138963" cy="138754"/>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69" name="object 69"/>
            <p:cNvSpPr/>
            <p:nvPr/>
          </p:nvSpPr>
          <p:spPr>
            <a:xfrm>
              <a:off x="4735938" y="168745"/>
              <a:ext cx="138956" cy="138752"/>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70" name="object 70"/>
            <p:cNvSpPr/>
            <p:nvPr/>
          </p:nvSpPr>
          <p:spPr>
            <a:xfrm>
              <a:off x="4544485" y="620764"/>
              <a:ext cx="138969" cy="138752"/>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71" name="object 71"/>
            <p:cNvSpPr/>
            <p:nvPr/>
          </p:nvSpPr>
          <p:spPr>
            <a:xfrm>
              <a:off x="4979352" y="837755"/>
              <a:ext cx="138957" cy="138747"/>
            </a:xfrm>
            <a:prstGeom prst="rect">
              <a:avLst/>
            </a:prstGeom>
            <a:blipFill>
              <a:blip r:embed="rId2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72" name="object 72"/>
            <p:cNvSpPr/>
            <p:nvPr/>
          </p:nvSpPr>
          <p:spPr>
            <a:xfrm>
              <a:off x="5189595" y="799839"/>
              <a:ext cx="138969" cy="138747"/>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73" name="object 73"/>
            <p:cNvSpPr/>
            <p:nvPr/>
          </p:nvSpPr>
          <p:spPr>
            <a:xfrm>
              <a:off x="5337162" y="378135"/>
              <a:ext cx="138957" cy="138754"/>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74" name="object 74"/>
            <p:cNvSpPr/>
            <p:nvPr/>
          </p:nvSpPr>
          <p:spPr>
            <a:xfrm>
              <a:off x="4756441" y="431037"/>
              <a:ext cx="326263" cy="368846"/>
            </a:xfrm>
            <a:prstGeom prst="rect">
              <a:avLst/>
            </a:prstGeom>
            <a:blipFill>
              <a:blip r:embed="rId2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5" name="object 75"/>
          <p:cNvGrpSpPr/>
          <p:nvPr/>
        </p:nvGrpSpPr>
        <p:grpSpPr>
          <a:xfrm>
            <a:off x="1059624" y="168033"/>
            <a:ext cx="1678723" cy="1546869"/>
            <a:chOff x="835496" y="132715"/>
            <a:chExt cx="1325880" cy="1221740"/>
          </a:xfrm>
        </p:grpSpPr>
        <p:sp>
          <p:nvSpPr>
            <p:cNvPr id="76" name="object 76"/>
            <p:cNvSpPr/>
            <p:nvPr/>
          </p:nvSpPr>
          <p:spPr>
            <a:xfrm>
              <a:off x="1727580" y="1015720"/>
              <a:ext cx="336550" cy="317500"/>
            </a:xfrm>
            <a:custGeom>
              <a:avLst/>
              <a:gdLst/>
              <a:ahLst/>
              <a:cxnLst/>
              <a:rect l="l" t="t" r="r" b="b"/>
              <a:pathLst>
                <a:path w="336550" h="317500">
                  <a:moveTo>
                    <a:pt x="75831" y="317169"/>
                  </a:moveTo>
                  <a:lnTo>
                    <a:pt x="336423" y="265836"/>
                  </a:lnTo>
                  <a:lnTo>
                    <a:pt x="258686" y="0"/>
                  </a:lnTo>
                  <a:lnTo>
                    <a:pt x="0" y="57010"/>
                  </a:lnTo>
                  <a:lnTo>
                    <a:pt x="75831" y="317169"/>
                  </a:lnTo>
                  <a:close/>
                </a:path>
              </a:pathLst>
            </a:custGeom>
            <a:ln w="4546">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77" name="object 77"/>
            <p:cNvSpPr/>
            <p:nvPr/>
          </p:nvSpPr>
          <p:spPr>
            <a:xfrm>
              <a:off x="1986229" y="959230"/>
              <a:ext cx="151130" cy="320675"/>
            </a:xfrm>
            <a:custGeom>
              <a:avLst/>
              <a:gdLst/>
              <a:ahLst/>
              <a:cxnLst/>
              <a:rect l="l" t="t" r="r" b="b"/>
              <a:pathLst>
                <a:path w="151130" h="320675">
                  <a:moveTo>
                    <a:pt x="0" y="56489"/>
                  </a:moveTo>
                  <a:lnTo>
                    <a:pt x="79819" y="320636"/>
                  </a:lnTo>
                  <a:lnTo>
                    <a:pt x="150723" y="232473"/>
                  </a:lnTo>
                  <a:lnTo>
                    <a:pt x="76022" y="0"/>
                  </a:lnTo>
                  <a:lnTo>
                    <a:pt x="0" y="56489"/>
                  </a:lnTo>
                  <a:close/>
                </a:path>
              </a:pathLst>
            </a:custGeom>
            <a:ln w="4546">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78" name="object 78"/>
            <p:cNvSpPr/>
            <p:nvPr/>
          </p:nvSpPr>
          <p:spPr>
            <a:xfrm>
              <a:off x="1727504" y="959281"/>
              <a:ext cx="335280" cy="113664"/>
            </a:xfrm>
            <a:custGeom>
              <a:avLst/>
              <a:gdLst/>
              <a:ahLst/>
              <a:cxnLst/>
              <a:rect l="l" t="t" r="r" b="b"/>
              <a:pathLst>
                <a:path w="335280" h="113665">
                  <a:moveTo>
                    <a:pt x="258394" y="56718"/>
                  </a:moveTo>
                  <a:lnTo>
                    <a:pt x="334848" y="0"/>
                  </a:lnTo>
                  <a:lnTo>
                    <a:pt x="84543" y="54254"/>
                  </a:lnTo>
                  <a:lnTo>
                    <a:pt x="0" y="113233"/>
                  </a:lnTo>
                  <a:lnTo>
                    <a:pt x="258394" y="56718"/>
                  </a:lnTo>
                  <a:close/>
                </a:path>
              </a:pathLst>
            </a:custGeom>
            <a:ln w="4546">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79" name="object 79"/>
            <p:cNvSpPr/>
            <p:nvPr/>
          </p:nvSpPr>
          <p:spPr>
            <a:xfrm>
              <a:off x="1708354" y="983868"/>
              <a:ext cx="124089" cy="117906"/>
            </a:xfrm>
            <a:prstGeom prst="rect">
              <a:avLst/>
            </a:prstGeom>
            <a:blipFill>
              <a:blip r:embed="rId2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80" name="object 80"/>
            <p:cNvSpPr/>
            <p:nvPr/>
          </p:nvSpPr>
          <p:spPr>
            <a:xfrm>
              <a:off x="1956703" y="936116"/>
              <a:ext cx="125448" cy="106984"/>
            </a:xfrm>
            <a:prstGeom prst="rect">
              <a:avLst/>
            </a:prstGeom>
            <a:blipFill>
              <a:blip r:embed="rId2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81" name="object 81"/>
            <p:cNvSpPr/>
            <p:nvPr/>
          </p:nvSpPr>
          <p:spPr>
            <a:xfrm>
              <a:off x="1779309" y="1301810"/>
              <a:ext cx="53135" cy="52403"/>
            </a:xfrm>
            <a:prstGeom prst="rect">
              <a:avLst/>
            </a:prstGeom>
            <a:blipFill>
              <a:blip r:embed="rId2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82" name="object 82"/>
            <p:cNvSpPr/>
            <p:nvPr/>
          </p:nvSpPr>
          <p:spPr>
            <a:xfrm>
              <a:off x="2033119" y="1161262"/>
              <a:ext cx="128179" cy="138379"/>
            </a:xfrm>
            <a:prstGeom prst="rect">
              <a:avLst/>
            </a:prstGeom>
            <a:blipFill>
              <a:blip r:embed="rId2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83" name="object 83"/>
            <p:cNvSpPr/>
            <p:nvPr/>
          </p:nvSpPr>
          <p:spPr>
            <a:xfrm>
              <a:off x="1803907" y="1136700"/>
              <a:ext cx="202717" cy="110185"/>
            </a:xfrm>
            <a:prstGeom prst="rect">
              <a:avLst/>
            </a:prstGeom>
            <a:blipFill>
              <a:blip r:embed="rId2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84" name="object 84"/>
            <p:cNvSpPr/>
            <p:nvPr/>
          </p:nvSpPr>
          <p:spPr>
            <a:xfrm>
              <a:off x="895677" y="202196"/>
              <a:ext cx="638810" cy="699135"/>
            </a:xfrm>
            <a:custGeom>
              <a:avLst/>
              <a:gdLst/>
              <a:ahLst/>
              <a:cxnLst/>
              <a:rect l="l" t="t" r="r" b="b"/>
              <a:pathLst>
                <a:path w="638810" h="699135">
                  <a:moveTo>
                    <a:pt x="0" y="468998"/>
                  </a:moveTo>
                  <a:lnTo>
                    <a:pt x="440982" y="698677"/>
                  </a:lnTo>
                  <a:lnTo>
                    <a:pt x="638187" y="219138"/>
                  </a:lnTo>
                  <a:lnTo>
                    <a:pt x="193357" y="0"/>
                  </a:lnTo>
                  <a:lnTo>
                    <a:pt x="0" y="468998"/>
                  </a:lnTo>
                  <a:close/>
                </a:path>
              </a:pathLst>
            </a:custGeom>
            <a:ln w="8521">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85" name="object 85"/>
            <p:cNvSpPr/>
            <p:nvPr/>
          </p:nvSpPr>
          <p:spPr>
            <a:xfrm>
              <a:off x="1341615" y="421284"/>
              <a:ext cx="369570" cy="480059"/>
            </a:xfrm>
            <a:custGeom>
              <a:avLst/>
              <a:gdLst/>
              <a:ahLst/>
              <a:cxnLst/>
              <a:rect l="l" t="t" r="r" b="b"/>
              <a:pathLst>
                <a:path w="369569" h="480059">
                  <a:moveTo>
                    <a:pt x="192176" y="0"/>
                  </a:moveTo>
                  <a:lnTo>
                    <a:pt x="0" y="479488"/>
                  </a:lnTo>
                  <a:lnTo>
                    <a:pt x="206717" y="433514"/>
                  </a:lnTo>
                  <a:lnTo>
                    <a:pt x="369366" y="6311"/>
                  </a:lnTo>
                  <a:lnTo>
                    <a:pt x="192176" y="0"/>
                  </a:lnTo>
                  <a:close/>
                </a:path>
              </a:pathLst>
            </a:custGeom>
            <a:ln w="8521">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86" name="object 86"/>
            <p:cNvSpPr/>
            <p:nvPr/>
          </p:nvSpPr>
          <p:spPr>
            <a:xfrm>
              <a:off x="1089151" y="201790"/>
              <a:ext cx="622300" cy="226060"/>
            </a:xfrm>
            <a:custGeom>
              <a:avLst/>
              <a:gdLst/>
              <a:ahLst/>
              <a:cxnLst/>
              <a:rect l="l" t="t" r="r" b="b"/>
              <a:pathLst>
                <a:path w="622300" h="226059">
                  <a:moveTo>
                    <a:pt x="443826" y="219532"/>
                  </a:moveTo>
                  <a:lnTo>
                    <a:pt x="621906" y="226009"/>
                  </a:lnTo>
                  <a:lnTo>
                    <a:pt x="192557" y="12636"/>
                  </a:lnTo>
                  <a:lnTo>
                    <a:pt x="0" y="0"/>
                  </a:lnTo>
                  <a:lnTo>
                    <a:pt x="443826" y="219532"/>
                  </a:lnTo>
                  <a:close/>
                </a:path>
              </a:pathLst>
            </a:custGeom>
            <a:ln w="8521">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87" name="object 87"/>
            <p:cNvSpPr/>
            <p:nvPr/>
          </p:nvSpPr>
          <p:spPr>
            <a:xfrm>
              <a:off x="1458620" y="350126"/>
              <a:ext cx="138963" cy="138747"/>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88" name="object 88"/>
            <p:cNvSpPr/>
            <p:nvPr/>
          </p:nvSpPr>
          <p:spPr>
            <a:xfrm>
              <a:off x="1207261" y="132715"/>
              <a:ext cx="138963" cy="138759"/>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89" name="object 89"/>
            <p:cNvSpPr/>
            <p:nvPr/>
          </p:nvSpPr>
          <p:spPr>
            <a:xfrm>
              <a:off x="1026947" y="145504"/>
              <a:ext cx="138963" cy="138746"/>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90" name="object 90"/>
            <p:cNvSpPr/>
            <p:nvPr/>
          </p:nvSpPr>
          <p:spPr>
            <a:xfrm>
              <a:off x="835496" y="597534"/>
              <a:ext cx="138962" cy="138747"/>
            </a:xfrm>
            <a:prstGeom prst="rect">
              <a:avLst/>
            </a:prstGeom>
            <a:blipFill>
              <a:blip r:embed="rId3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91" name="object 91"/>
            <p:cNvSpPr/>
            <p:nvPr/>
          </p:nvSpPr>
          <p:spPr>
            <a:xfrm>
              <a:off x="1270362" y="814515"/>
              <a:ext cx="138969" cy="138740"/>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92" name="object 92"/>
            <p:cNvSpPr/>
            <p:nvPr/>
          </p:nvSpPr>
          <p:spPr>
            <a:xfrm>
              <a:off x="1480604" y="776598"/>
              <a:ext cx="138963" cy="138754"/>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93" name="object 93"/>
            <p:cNvSpPr/>
            <p:nvPr/>
          </p:nvSpPr>
          <p:spPr>
            <a:xfrm>
              <a:off x="1628172" y="354889"/>
              <a:ext cx="138963" cy="138759"/>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94" name="object 94"/>
            <p:cNvSpPr/>
            <p:nvPr/>
          </p:nvSpPr>
          <p:spPr>
            <a:xfrm>
              <a:off x="1585213" y="191973"/>
              <a:ext cx="361950" cy="396240"/>
            </a:xfrm>
            <a:custGeom>
              <a:avLst/>
              <a:gdLst/>
              <a:ahLst/>
              <a:cxnLst/>
              <a:rect l="l" t="t" r="r" b="b"/>
              <a:pathLst>
                <a:path w="361950" h="396240">
                  <a:moveTo>
                    <a:pt x="0" y="265760"/>
                  </a:moveTo>
                  <a:lnTo>
                    <a:pt x="249885" y="395909"/>
                  </a:lnTo>
                  <a:lnTo>
                    <a:pt x="361632" y="124180"/>
                  </a:lnTo>
                  <a:lnTo>
                    <a:pt x="109562" y="0"/>
                  </a:lnTo>
                  <a:lnTo>
                    <a:pt x="0" y="265760"/>
                  </a:lnTo>
                  <a:close/>
                </a:path>
              </a:pathLst>
            </a:custGeom>
            <a:ln w="4826">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95" name="object 95"/>
            <p:cNvSpPr/>
            <p:nvPr/>
          </p:nvSpPr>
          <p:spPr>
            <a:xfrm>
              <a:off x="1837905" y="316115"/>
              <a:ext cx="209550" cy="271780"/>
            </a:xfrm>
            <a:custGeom>
              <a:avLst/>
              <a:gdLst/>
              <a:ahLst/>
              <a:cxnLst/>
              <a:rect l="l" t="t" r="r" b="b"/>
              <a:pathLst>
                <a:path w="209550" h="271780">
                  <a:moveTo>
                    <a:pt x="108902" y="0"/>
                  </a:moveTo>
                  <a:lnTo>
                    <a:pt x="0" y="271703"/>
                  </a:lnTo>
                  <a:lnTo>
                    <a:pt x="117144" y="245656"/>
                  </a:lnTo>
                  <a:lnTo>
                    <a:pt x="209308" y="3581"/>
                  </a:lnTo>
                  <a:lnTo>
                    <a:pt x="108902" y="0"/>
                  </a:lnTo>
                  <a:close/>
                </a:path>
              </a:pathLst>
            </a:custGeom>
            <a:ln w="4826">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96" name="object 96"/>
            <p:cNvSpPr/>
            <p:nvPr/>
          </p:nvSpPr>
          <p:spPr>
            <a:xfrm>
              <a:off x="1694840" y="191744"/>
              <a:ext cx="352425" cy="128270"/>
            </a:xfrm>
            <a:custGeom>
              <a:avLst/>
              <a:gdLst/>
              <a:ahLst/>
              <a:cxnLst/>
              <a:rect l="l" t="t" r="r" b="b"/>
              <a:pathLst>
                <a:path w="352425" h="128270">
                  <a:moveTo>
                    <a:pt x="251498" y="124396"/>
                  </a:moveTo>
                  <a:lnTo>
                    <a:pt x="352412" y="128066"/>
                  </a:lnTo>
                  <a:lnTo>
                    <a:pt x="109118" y="7162"/>
                  </a:lnTo>
                  <a:lnTo>
                    <a:pt x="0" y="0"/>
                  </a:lnTo>
                  <a:lnTo>
                    <a:pt x="251498" y="124396"/>
                  </a:lnTo>
                  <a:close/>
                </a:path>
              </a:pathLst>
            </a:custGeom>
            <a:ln w="4826">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97" name="object 97"/>
            <p:cNvSpPr/>
            <p:nvPr/>
          </p:nvSpPr>
          <p:spPr>
            <a:xfrm>
              <a:off x="1904200" y="275793"/>
              <a:ext cx="78745" cy="78625"/>
            </a:xfrm>
            <a:prstGeom prst="rect">
              <a:avLst/>
            </a:prstGeom>
            <a:blipFill>
              <a:blip r:embed="rId3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98" name="object 98"/>
            <p:cNvSpPr/>
            <p:nvPr/>
          </p:nvSpPr>
          <p:spPr>
            <a:xfrm>
              <a:off x="1761775" y="152603"/>
              <a:ext cx="78742" cy="78612"/>
            </a:xfrm>
            <a:prstGeom prst="rect">
              <a:avLst/>
            </a:prstGeom>
            <a:blipFill>
              <a:blip r:embed="rId3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99" name="object 99"/>
            <p:cNvSpPr/>
            <p:nvPr/>
          </p:nvSpPr>
          <p:spPr>
            <a:xfrm>
              <a:off x="1659598" y="159842"/>
              <a:ext cx="78738" cy="78619"/>
            </a:xfrm>
            <a:prstGeom prst="rect">
              <a:avLst/>
            </a:prstGeom>
            <a:blipFill>
              <a:blip r:embed="rId3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00" name="object 100"/>
            <p:cNvSpPr/>
            <p:nvPr/>
          </p:nvSpPr>
          <p:spPr>
            <a:xfrm>
              <a:off x="1551114" y="415988"/>
              <a:ext cx="78736" cy="78612"/>
            </a:xfrm>
            <a:prstGeom prst="rect">
              <a:avLst/>
            </a:prstGeom>
            <a:blipFill>
              <a:blip r:embed="rId3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01" name="object 101"/>
            <p:cNvSpPr/>
            <p:nvPr/>
          </p:nvSpPr>
          <p:spPr>
            <a:xfrm>
              <a:off x="1797533" y="538943"/>
              <a:ext cx="78738" cy="78613"/>
            </a:xfrm>
            <a:prstGeom prst="rect">
              <a:avLst/>
            </a:prstGeom>
            <a:blipFill>
              <a:blip r:embed="rId3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02" name="object 102"/>
            <p:cNvSpPr/>
            <p:nvPr/>
          </p:nvSpPr>
          <p:spPr>
            <a:xfrm>
              <a:off x="1916659" y="517454"/>
              <a:ext cx="78738" cy="78619"/>
            </a:xfrm>
            <a:prstGeom prst="rect">
              <a:avLst/>
            </a:prstGeom>
            <a:blipFill>
              <a:blip r:embed="rId3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03" name="object 103"/>
            <p:cNvSpPr/>
            <p:nvPr/>
          </p:nvSpPr>
          <p:spPr>
            <a:xfrm>
              <a:off x="2000288" y="278498"/>
              <a:ext cx="78736" cy="78625"/>
            </a:xfrm>
            <a:prstGeom prst="rect">
              <a:avLst/>
            </a:prstGeom>
            <a:blipFill>
              <a:blip r:embed="rId3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04" name="object 104"/>
            <p:cNvSpPr/>
            <p:nvPr/>
          </p:nvSpPr>
          <p:spPr>
            <a:xfrm>
              <a:off x="1004501" y="450011"/>
              <a:ext cx="395327" cy="225717"/>
            </a:xfrm>
            <a:prstGeom prst="rect">
              <a:avLst/>
            </a:prstGeom>
            <a:blipFill>
              <a:blip r:embed="rId3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05" name="object 105"/>
            <p:cNvSpPr/>
            <p:nvPr/>
          </p:nvSpPr>
          <p:spPr>
            <a:xfrm>
              <a:off x="1682940" y="274180"/>
              <a:ext cx="195046" cy="172719"/>
            </a:xfrm>
            <a:prstGeom prst="rect">
              <a:avLst/>
            </a:prstGeom>
            <a:blipFill>
              <a:blip r:embed="rId3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6" name="object 106"/>
          <p:cNvGrpSpPr/>
          <p:nvPr/>
        </p:nvGrpSpPr>
        <p:grpSpPr>
          <a:xfrm>
            <a:off x="3719064" y="1342931"/>
            <a:ext cx="3359857" cy="2784203"/>
            <a:chOff x="2935960" y="1060666"/>
            <a:chExt cx="2653665" cy="2199005"/>
          </a:xfrm>
        </p:grpSpPr>
        <p:sp>
          <p:nvSpPr>
            <p:cNvPr id="107" name="object 107"/>
            <p:cNvSpPr/>
            <p:nvPr/>
          </p:nvSpPr>
          <p:spPr>
            <a:xfrm>
              <a:off x="4198835" y="2322321"/>
              <a:ext cx="260350" cy="277495"/>
            </a:xfrm>
            <a:custGeom>
              <a:avLst/>
              <a:gdLst/>
              <a:ahLst/>
              <a:cxnLst/>
              <a:rect l="l" t="t" r="r" b="b"/>
              <a:pathLst>
                <a:path w="260350" h="277494">
                  <a:moveTo>
                    <a:pt x="5892" y="259956"/>
                  </a:moveTo>
                  <a:lnTo>
                    <a:pt x="260184" y="276885"/>
                  </a:lnTo>
                  <a:lnTo>
                    <a:pt x="253923" y="11188"/>
                  </a:lnTo>
                  <a:lnTo>
                    <a:pt x="0" y="0"/>
                  </a:lnTo>
                  <a:lnTo>
                    <a:pt x="5892" y="259956"/>
                  </a:lnTo>
                  <a:close/>
                </a:path>
              </a:pathLst>
            </a:custGeom>
            <a:ln w="4368">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08" name="object 108"/>
            <p:cNvSpPr/>
            <p:nvPr/>
          </p:nvSpPr>
          <p:spPr>
            <a:xfrm>
              <a:off x="4452708" y="2299969"/>
              <a:ext cx="96520" cy="298450"/>
            </a:xfrm>
            <a:custGeom>
              <a:avLst/>
              <a:gdLst/>
              <a:ahLst/>
              <a:cxnLst/>
              <a:rect l="l" t="t" r="r" b="b"/>
              <a:pathLst>
                <a:path w="96520" h="298450">
                  <a:moveTo>
                    <a:pt x="0" y="33540"/>
                  </a:moveTo>
                  <a:lnTo>
                    <a:pt x="8610" y="298183"/>
                  </a:lnTo>
                  <a:lnTo>
                    <a:pt x="96151" y="233997"/>
                  </a:lnTo>
                  <a:lnTo>
                    <a:pt x="84455" y="0"/>
                  </a:lnTo>
                  <a:lnTo>
                    <a:pt x="0" y="33540"/>
                  </a:lnTo>
                  <a:close/>
                </a:path>
              </a:pathLst>
            </a:custGeom>
            <a:ln w="4368">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09" name="object 109"/>
            <p:cNvSpPr/>
            <p:nvPr/>
          </p:nvSpPr>
          <p:spPr>
            <a:xfrm>
              <a:off x="4198810" y="2288362"/>
              <a:ext cx="338455" cy="45720"/>
            </a:xfrm>
            <a:custGeom>
              <a:avLst/>
              <a:gdLst/>
              <a:ahLst/>
              <a:cxnLst/>
              <a:rect l="l" t="t" r="r" b="b"/>
              <a:pathLst>
                <a:path w="338454" h="45719">
                  <a:moveTo>
                    <a:pt x="253530" y="45326"/>
                  </a:moveTo>
                  <a:lnTo>
                    <a:pt x="338442" y="11671"/>
                  </a:lnTo>
                  <a:lnTo>
                    <a:pt x="92964" y="0"/>
                  </a:lnTo>
                  <a:lnTo>
                    <a:pt x="0" y="33743"/>
                  </a:lnTo>
                  <a:lnTo>
                    <a:pt x="253530" y="45326"/>
                  </a:lnTo>
                  <a:close/>
                </a:path>
              </a:pathLst>
            </a:custGeom>
            <a:ln w="4368">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10" name="object 110"/>
            <p:cNvSpPr/>
            <p:nvPr/>
          </p:nvSpPr>
          <p:spPr>
            <a:xfrm>
              <a:off x="4173819" y="2252778"/>
              <a:ext cx="144214" cy="104887"/>
            </a:xfrm>
            <a:prstGeom prst="rect">
              <a:avLst/>
            </a:prstGeom>
            <a:blipFill>
              <a:blip r:embed="rId3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11" name="object 111"/>
            <p:cNvSpPr/>
            <p:nvPr/>
          </p:nvSpPr>
          <p:spPr>
            <a:xfrm>
              <a:off x="4418563" y="2270317"/>
              <a:ext cx="142790" cy="94435"/>
            </a:xfrm>
            <a:prstGeom prst="rect">
              <a:avLst/>
            </a:prstGeom>
            <a:blipFill>
              <a:blip r:embed="rId3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12" name="object 112"/>
            <p:cNvSpPr/>
            <p:nvPr/>
          </p:nvSpPr>
          <p:spPr>
            <a:xfrm>
              <a:off x="4177098" y="2547520"/>
              <a:ext cx="62222" cy="61745"/>
            </a:xfrm>
            <a:prstGeom prst="rect">
              <a:avLst/>
            </a:prstGeom>
            <a:blipFill>
              <a:blip r:embed="rId3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13" name="object 113"/>
            <p:cNvSpPr/>
            <p:nvPr/>
          </p:nvSpPr>
          <p:spPr>
            <a:xfrm>
              <a:off x="4425904" y="2498637"/>
              <a:ext cx="153078" cy="122854"/>
            </a:xfrm>
            <a:prstGeom prst="rect">
              <a:avLst/>
            </a:prstGeom>
            <a:blipFill>
              <a:blip r:embed="rId3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14" name="object 114"/>
            <p:cNvSpPr/>
            <p:nvPr/>
          </p:nvSpPr>
          <p:spPr>
            <a:xfrm>
              <a:off x="4232198" y="2398369"/>
              <a:ext cx="199504" cy="139687"/>
            </a:xfrm>
            <a:prstGeom prst="rect">
              <a:avLst/>
            </a:prstGeom>
            <a:blipFill>
              <a:blip r:embed="rId3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15" name="object 115"/>
            <p:cNvSpPr/>
            <p:nvPr/>
          </p:nvSpPr>
          <p:spPr>
            <a:xfrm>
              <a:off x="3741165" y="1595907"/>
              <a:ext cx="271780" cy="289560"/>
            </a:xfrm>
            <a:custGeom>
              <a:avLst/>
              <a:gdLst/>
              <a:ahLst/>
              <a:cxnLst/>
              <a:rect l="l" t="t" r="r" b="b"/>
              <a:pathLst>
                <a:path w="271779" h="289560">
                  <a:moveTo>
                    <a:pt x="6159" y="271449"/>
                  </a:moveTo>
                  <a:lnTo>
                    <a:pt x="271691" y="289128"/>
                  </a:lnTo>
                  <a:lnTo>
                    <a:pt x="265150" y="11684"/>
                  </a:lnTo>
                  <a:lnTo>
                    <a:pt x="0" y="0"/>
                  </a:lnTo>
                  <a:lnTo>
                    <a:pt x="6159" y="271449"/>
                  </a:lnTo>
                  <a:close/>
                </a:path>
              </a:pathLst>
            </a:custGeom>
            <a:ln w="4559">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16" name="object 116"/>
            <p:cNvSpPr/>
            <p:nvPr/>
          </p:nvSpPr>
          <p:spPr>
            <a:xfrm>
              <a:off x="4006278" y="1572551"/>
              <a:ext cx="100965" cy="311785"/>
            </a:xfrm>
            <a:custGeom>
              <a:avLst/>
              <a:gdLst/>
              <a:ahLst/>
              <a:cxnLst/>
              <a:rect l="l" t="t" r="r" b="b"/>
              <a:pathLst>
                <a:path w="100964" h="311785">
                  <a:moveTo>
                    <a:pt x="0" y="35026"/>
                  </a:moveTo>
                  <a:lnTo>
                    <a:pt x="8991" y="311365"/>
                  </a:lnTo>
                  <a:lnTo>
                    <a:pt x="100406" y="244347"/>
                  </a:lnTo>
                  <a:lnTo>
                    <a:pt x="88188" y="0"/>
                  </a:lnTo>
                  <a:lnTo>
                    <a:pt x="0" y="35026"/>
                  </a:lnTo>
                  <a:close/>
                </a:path>
              </a:pathLst>
            </a:custGeom>
            <a:ln w="4559">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17" name="object 117"/>
            <p:cNvSpPr/>
            <p:nvPr/>
          </p:nvSpPr>
          <p:spPr>
            <a:xfrm>
              <a:off x="3741140" y="1560461"/>
              <a:ext cx="353695" cy="47625"/>
            </a:xfrm>
            <a:custGeom>
              <a:avLst/>
              <a:gdLst/>
              <a:ahLst/>
              <a:cxnLst/>
              <a:rect l="l" t="t" r="r" b="b"/>
              <a:pathLst>
                <a:path w="353695" h="47625">
                  <a:moveTo>
                    <a:pt x="264744" y="47320"/>
                  </a:moveTo>
                  <a:lnTo>
                    <a:pt x="353402" y="12179"/>
                  </a:lnTo>
                  <a:lnTo>
                    <a:pt x="97091" y="0"/>
                  </a:lnTo>
                  <a:lnTo>
                    <a:pt x="0" y="35229"/>
                  </a:lnTo>
                  <a:lnTo>
                    <a:pt x="264744" y="47320"/>
                  </a:lnTo>
                  <a:close/>
                </a:path>
              </a:pathLst>
            </a:custGeom>
            <a:ln w="4559">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18" name="object 118"/>
            <p:cNvSpPr/>
            <p:nvPr/>
          </p:nvSpPr>
          <p:spPr>
            <a:xfrm>
              <a:off x="3970578" y="1575780"/>
              <a:ext cx="64984" cy="64474"/>
            </a:xfrm>
            <a:prstGeom prst="rect">
              <a:avLst/>
            </a:prstGeom>
            <a:blipFill>
              <a:blip r:embed="rId3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19" name="object 119"/>
            <p:cNvSpPr/>
            <p:nvPr/>
          </p:nvSpPr>
          <p:spPr>
            <a:xfrm>
              <a:off x="3800627" y="1523326"/>
              <a:ext cx="64984" cy="64465"/>
            </a:xfrm>
            <a:prstGeom prst="rect">
              <a:avLst/>
            </a:prstGeom>
            <a:blipFill>
              <a:blip r:embed="rId3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20" name="object 120"/>
            <p:cNvSpPr/>
            <p:nvPr/>
          </p:nvSpPr>
          <p:spPr>
            <a:xfrm>
              <a:off x="3715016" y="1568386"/>
              <a:ext cx="64970" cy="64465"/>
            </a:xfrm>
            <a:prstGeom prst="rect">
              <a:avLst/>
            </a:prstGeom>
            <a:blipFill>
              <a:blip r:embed="rId3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21" name="object 121"/>
            <p:cNvSpPr/>
            <p:nvPr/>
          </p:nvSpPr>
          <p:spPr>
            <a:xfrm>
              <a:off x="3718445" y="1831098"/>
              <a:ext cx="64984" cy="64465"/>
            </a:xfrm>
            <a:prstGeom prst="rect">
              <a:avLst/>
            </a:prstGeom>
            <a:blipFill>
              <a:blip r:embed="rId3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22" name="object 122"/>
            <p:cNvSpPr/>
            <p:nvPr/>
          </p:nvSpPr>
          <p:spPr>
            <a:xfrm>
              <a:off x="3978249" y="1843874"/>
              <a:ext cx="64971" cy="64465"/>
            </a:xfrm>
            <a:prstGeom prst="rect">
              <a:avLst/>
            </a:prstGeom>
            <a:blipFill>
              <a:blip r:embed="rId3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23" name="object 123"/>
            <p:cNvSpPr/>
            <p:nvPr/>
          </p:nvSpPr>
          <p:spPr>
            <a:xfrm>
              <a:off x="4073118" y="1780047"/>
              <a:ext cx="64973" cy="64474"/>
            </a:xfrm>
            <a:prstGeom prst="rect">
              <a:avLst/>
            </a:prstGeom>
            <a:blipFill>
              <a:blip r:embed="rId3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24" name="object 124"/>
            <p:cNvSpPr/>
            <p:nvPr/>
          </p:nvSpPr>
          <p:spPr>
            <a:xfrm>
              <a:off x="4054703" y="1541643"/>
              <a:ext cx="64973" cy="64474"/>
            </a:xfrm>
            <a:prstGeom prst="rect">
              <a:avLst/>
            </a:prstGeom>
            <a:blipFill>
              <a:blip r:embed="rId3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25" name="object 125"/>
            <p:cNvSpPr/>
            <p:nvPr/>
          </p:nvSpPr>
          <p:spPr>
            <a:xfrm>
              <a:off x="3807942" y="1669706"/>
              <a:ext cx="148996" cy="148996"/>
            </a:xfrm>
            <a:prstGeom prst="rect">
              <a:avLst/>
            </a:prstGeom>
            <a:blipFill>
              <a:blip r:embed="rId4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26" name="object 126"/>
            <p:cNvSpPr/>
            <p:nvPr/>
          </p:nvSpPr>
          <p:spPr>
            <a:xfrm>
              <a:off x="4238650" y="1130134"/>
              <a:ext cx="638810" cy="699135"/>
            </a:xfrm>
            <a:custGeom>
              <a:avLst/>
              <a:gdLst/>
              <a:ahLst/>
              <a:cxnLst/>
              <a:rect l="l" t="t" r="r" b="b"/>
              <a:pathLst>
                <a:path w="638810" h="699135">
                  <a:moveTo>
                    <a:pt x="0" y="468998"/>
                  </a:moveTo>
                  <a:lnTo>
                    <a:pt x="440982" y="698677"/>
                  </a:lnTo>
                  <a:lnTo>
                    <a:pt x="638187" y="219138"/>
                  </a:lnTo>
                  <a:lnTo>
                    <a:pt x="193357" y="0"/>
                  </a:lnTo>
                  <a:lnTo>
                    <a:pt x="0" y="468998"/>
                  </a:lnTo>
                  <a:close/>
                </a:path>
              </a:pathLst>
            </a:custGeom>
            <a:ln w="8521">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27" name="object 127"/>
            <p:cNvSpPr/>
            <p:nvPr/>
          </p:nvSpPr>
          <p:spPr>
            <a:xfrm>
              <a:off x="4684585" y="1349222"/>
              <a:ext cx="369570" cy="480059"/>
            </a:xfrm>
            <a:custGeom>
              <a:avLst/>
              <a:gdLst/>
              <a:ahLst/>
              <a:cxnLst/>
              <a:rect l="l" t="t" r="r" b="b"/>
              <a:pathLst>
                <a:path w="369570" h="480060">
                  <a:moveTo>
                    <a:pt x="192189" y="0"/>
                  </a:moveTo>
                  <a:lnTo>
                    <a:pt x="0" y="479488"/>
                  </a:lnTo>
                  <a:lnTo>
                    <a:pt x="206730" y="433514"/>
                  </a:lnTo>
                  <a:lnTo>
                    <a:pt x="369379" y="6311"/>
                  </a:lnTo>
                  <a:lnTo>
                    <a:pt x="192189" y="0"/>
                  </a:lnTo>
                  <a:close/>
                </a:path>
              </a:pathLst>
            </a:custGeom>
            <a:ln w="8521">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28" name="object 128"/>
            <p:cNvSpPr/>
            <p:nvPr/>
          </p:nvSpPr>
          <p:spPr>
            <a:xfrm>
              <a:off x="4432134" y="1129728"/>
              <a:ext cx="622300" cy="226060"/>
            </a:xfrm>
            <a:custGeom>
              <a:avLst/>
              <a:gdLst/>
              <a:ahLst/>
              <a:cxnLst/>
              <a:rect l="l" t="t" r="r" b="b"/>
              <a:pathLst>
                <a:path w="622300" h="226059">
                  <a:moveTo>
                    <a:pt x="443826" y="219532"/>
                  </a:moveTo>
                  <a:lnTo>
                    <a:pt x="621906" y="226009"/>
                  </a:lnTo>
                  <a:lnTo>
                    <a:pt x="192557" y="12636"/>
                  </a:lnTo>
                  <a:lnTo>
                    <a:pt x="0" y="0"/>
                  </a:lnTo>
                  <a:lnTo>
                    <a:pt x="443826" y="219532"/>
                  </a:lnTo>
                  <a:close/>
                </a:path>
              </a:pathLst>
            </a:custGeom>
            <a:ln w="8521">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29" name="object 129"/>
            <p:cNvSpPr/>
            <p:nvPr/>
          </p:nvSpPr>
          <p:spPr>
            <a:xfrm>
              <a:off x="4801597" y="1278077"/>
              <a:ext cx="138969" cy="138747"/>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30" name="object 130"/>
            <p:cNvSpPr/>
            <p:nvPr/>
          </p:nvSpPr>
          <p:spPr>
            <a:xfrm>
              <a:off x="4550246" y="1060666"/>
              <a:ext cx="138962" cy="138759"/>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31" name="object 131"/>
            <p:cNvSpPr/>
            <p:nvPr/>
          </p:nvSpPr>
          <p:spPr>
            <a:xfrm>
              <a:off x="4369924" y="1073454"/>
              <a:ext cx="138956" cy="138741"/>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32" name="object 132"/>
            <p:cNvSpPr/>
            <p:nvPr/>
          </p:nvSpPr>
          <p:spPr>
            <a:xfrm>
              <a:off x="4178471" y="1525473"/>
              <a:ext cx="138969" cy="138741"/>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33" name="object 133"/>
            <p:cNvSpPr/>
            <p:nvPr/>
          </p:nvSpPr>
          <p:spPr>
            <a:xfrm>
              <a:off x="4613339" y="1742453"/>
              <a:ext cx="138962" cy="138752"/>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34" name="object 134"/>
            <p:cNvSpPr/>
            <p:nvPr/>
          </p:nvSpPr>
          <p:spPr>
            <a:xfrm>
              <a:off x="4823581" y="1704531"/>
              <a:ext cx="138956" cy="138757"/>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35" name="object 135"/>
            <p:cNvSpPr/>
            <p:nvPr/>
          </p:nvSpPr>
          <p:spPr>
            <a:xfrm>
              <a:off x="4971148" y="1282840"/>
              <a:ext cx="138963" cy="138759"/>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36" name="object 136"/>
            <p:cNvSpPr/>
            <p:nvPr/>
          </p:nvSpPr>
          <p:spPr>
            <a:xfrm>
              <a:off x="4360811" y="1322082"/>
              <a:ext cx="408470" cy="310692"/>
            </a:xfrm>
            <a:prstGeom prst="rect">
              <a:avLst/>
            </a:prstGeom>
            <a:blipFill>
              <a:blip r:embed="rId4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37" name="object 137"/>
            <p:cNvSpPr/>
            <p:nvPr/>
          </p:nvSpPr>
          <p:spPr>
            <a:xfrm>
              <a:off x="4320349" y="1847951"/>
              <a:ext cx="314412" cy="324834"/>
            </a:xfrm>
            <a:prstGeom prst="rect">
              <a:avLst/>
            </a:prstGeom>
            <a:blipFill>
              <a:blip r:embed="rId4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38" name="object 138"/>
            <p:cNvSpPr/>
            <p:nvPr/>
          </p:nvSpPr>
          <p:spPr>
            <a:xfrm>
              <a:off x="4224578" y="1786673"/>
              <a:ext cx="427355" cy="467995"/>
            </a:xfrm>
            <a:custGeom>
              <a:avLst/>
              <a:gdLst/>
              <a:ahLst/>
              <a:cxnLst/>
              <a:rect l="l" t="t" r="r" b="b"/>
              <a:pathLst>
                <a:path w="427354" h="467994">
                  <a:moveTo>
                    <a:pt x="0" y="313969"/>
                  </a:moveTo>
                  <a:lnTo>
                    <a:pt x="295211" y="467715"/>
                  </a:lnTo>
                  <a:lnTo>
                    <a:pt x="427228" y="146697"/>
                  </a:lnTo>
                  <a:lnTo>
                    <a:pt x="129438" y="0"/>
                  </a:lnTo>
                  <a:lnTo>
                    <a:pt x="0" y="313969"/>
                  </a:lnTo>
                  <a:close/>
                </a:path>
              </a:pathLst>
            </a:custGeom>
            <a:ln w="5702">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39" name="object 139"/>
            <p:cNvSpPr/>
            <p:nvPr/>
          </p:nvSpPr>
          <p:spPr>
            <a:xfrm>
              <a:off x="4523104" y="1933346"/>
              <a:ext cx="247650" cy="321310"/>
            </a:xfrm>
            <a:custGeom>
              <a:avLst/>
              <a:gdLst/>
              <a:ahLst/>
              <a:cxnLst/>
              <a:rect l="l" t="t" r="r" b="b"/>
              <a:pathLst>
                <a:path w="247650" h="321310">
                  <a:moveTo>
                    <a:pt x="128650" y="0"/>
                  </a:moveTo>
                  <a:lnTo>
                    <a:pt x="0" y="320992"/>
                  </a:lnTo>
                  <a:lnTo>
                    <a:pt x="138391" y="290207"/>
                  </a:lnTo>
                  <a:lnTo>
                    <a:pt x="247268" y="4229"/>
                  </a:lnTo>
                  <a:lnTo>
                    <a:pt x="128650" y="0"/>
                  </a:lnTo>
                  <a:close/>
                </a:path>
              </a:pathLst>
            </a:custGeom>
            <a:ln w="5702">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40" name="object 140"/>
            <p:cNvSpPr/>
            <p:nvPr/>
          </p:nvSpPr>
          <p:spPr>
            <a:xfrm>
              <a:off x="4354093" y="1786407"/>
              <a:ext cx="416559" cy="151765"/>
            </a:xfrm>
            <a:custGeom>
              <a:avLst/>
              <a:gdLst/>
              <a:ahLst/>
              <a:cxnLst/>
              <a:rect l="l" t="t" r="r" b="b"/>
              <a:pathLst>
                <a:path w="416560" h="151764">
                  <a:moveTo>
                    <a:pt x="297116" y="146964"/>
                  </a:moveTo>
                  <a:lnTo>
                    <a:pt x="416331" y="151295"/>
                  </a:lnTo>
                  <a:lnTo>
                    <a:pt x="128904" y="8458"/>
                  </a:lnTo>
                  <a:lnTo>
                    <a:pt x="0" y="0"/>
                  </a:lnTo>
                  <a:lnTo>
                    <a:pt x="297116" y="146964"/>
                  </a:lnTo>
                  <a:close/>
                </a:path>
              </a:pathLst>
            </a:custGeom>
            <a:ln w="5702">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41" name="object 141"/>
            <p:cNvSpPr/>
            <p:nvPr/>
          </p:nvSpPr>
          <p:spPr>
            <a:xfrm>
              <a:off x="4601444" y="1885803"/>
              <a:ext cx="93021" cy="92881"/>
            </a:xfrm>
            <a:prstGeom prst="rect">
              <a:avLst/>
            </a:prstGeom>
            <a:blipFill>
              <a:blip r:embed="rId4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42" name="object 142"/>
            <p:cNvSpPr/>
            <p:nvPr/>
          </p:nvSpPr>
          <p:spPr>
            <a:xfrm>
              <a:off x="4433176" y="1740255"/>
              <a:ext cx="93023" cy="92881"/>
            </a:xfrm>
            <a:prstGeom prst="rect">
              <a:avLst/>
            </a:prstGeom>
            <a:blipFill>
              <a:blip r:embed="rId4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43" name="object 143"/>
            <p:cNvSpPr/>
            <p:nvPr/>
          </p:nvSpPr>
          <p:spPr>
            <a:xfrm>
              <a:off x="4312468" y="1748815"/>
              <a:ext cx="93021" cy="92887"/>
            </a:xfrm>
            <a:prstGeom prst="rect">
              <a:avLst/>
            </a:prstGeom>
            <a:blipFill>
              <a:blip r:embed="rId4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44" name="object 144"/>
            <p:cNvSpPr/>
            <p:nvPr/>
          </p:nvSpPr>
          <p:spPr>
            <a:xfrm>
              <a:off x="4184299" y="2051418"/>
              <a:ext cx="93030" cy="92887"/>
            </a:xfrm>
            <a:prstGeom prst="rect">
              <a:avLst/>
            </a:prstGeom>
            <a:blipFill>
              <a:blip r:embed="rId4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45" name="object 145"/>
            <p:cNvSpPr/>
            <p:nvPr/>
          </p:nvSpPr>
          <p:spPr>
            <a:xfrm>
              <a:off x="4475416" y="2196680"/>
              <a:ext cx="93023" cy="92875"/>
            </a:xfrm>
            <a:prstGeom prst="rect">
              <a:avLst/>
            </a:prstGeom>
            <a:blipFill>
              <a:blip r:embed="rId4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46" name="object 146"/>
            <p:cNvSpPr/>
            <p:nvPr/>
          </p:nvSpPr>
          <p:spPr>
            <a:xfrm>
              <a:off x="4616157" y="2171293"/>
              <a:ext cx="93023" cy="92875"/>
            </a:xfrm>
            <a:prstGeom prst="rect">
              <a:avLst/>
            </a:prstGeom>
            <a:blipFill>
              <a:blip r:embed="rId4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47" name="object 147"/>
            <p:cNvSpPr/>
            <p:nvPr/>
          </p:nvSpPr>
          <p:spPr>
            <a:xfrm>
              <a:off x="4714943" y="1888997"/>
              <a:ext cx="93030" cy="92875"/>
            </a:xfrm>
            <a:prstGeom prst="rect">
              <a:avLst/>
            </a:prstGeom>
            <a:blipFill>
              <a:blip r:embed="rId4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48" name="object 148"/>
            <p:cNvSpPr/>
            <p:nvPr/>
          </p:nvSpPr>
          <p:spPr>
            <a:xfrm>
              <a:off x="5136006" y="1268386"/>
              <a:ext cx="332105" cy="363855"/>
            </a:xfrm>
            <a:custGeom>
              <a:avLst/>
              <a:gdLst/>
              <a:ahLst/>
              <a:cxnLst/>
              <a:rect l="l" t="t" r="r" b="b"/>
              <a:pathLst>
                <a:path w="332104" h="363855">
                  <a:moveTo>
                    <a:pt x="0" y="243865"/>
                  </a:moveTo>
                  <a:lnTo>
                    <a:pt x="229298" y="363296"/>
                  </a:lnTo>
                  <a:lnTo>
                    <a:pt x="331838" y="113944"/>
                  </a:lnTo>
                  <a:lnTo>
                    <a:pt x="100545" y="0"/>
                  </a:lnTo>
                  <a:lnTo>
                    <a:pt x="0" y="243865"/>
                  </a:lnTo>
                  <a:close/>
                </a:path>
              </a:pathLst>
            </a:custGeom>
            <a:ln w="4432">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49" name="object 149"/>
            <p:cNvSpPr/>
            <p:nvPr/>
          </p:nvSpPr>
          <p:spPr>
            <a:xfrm>
              <a:off x="5367883" y="1382305"/>
              <a:ext cx="192405" cy="249554"/>
            </a:xfrm>
            <a:custGeom>
              <a:avLst/>
              <a:gdLst/>
              <a:ahLst/>
              <a:cxnLst/>
              <a:rect l="l" t="t" r="r" b="b"/>
              <a:pathLst>
                <a:path w="192404" h="249555">
                  <a:moveTo>
                    <a:pt x="99923" y="0"/>
                  </a:moveTo>
                  <a:lnTo>
                    <a:pt x="0" y="249326"/>
                  </a:lnTo>
                  <a:lnTo>
                    <a:pt x="107492" y="225412"/>
                  </a:lnTo>
                  <a:lnTo>
                    <a:pt x="192049" y="3289"/>
                  </a:lnTo>
                  <a:lnTo>
                    <a:pt x="99923" y="0"/>
                  </a:lnTo>
                  <a:close/>
                </a:path>
              </a:pathLst>
            </a:custGeom>
            <a:ln w="4432">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50" name="object 150"/>
            <p:cNvSpPr/>
            <p:nvPr/>
          </p:nvSpPr>
          <p:spPr>
            <a:xfrm>
              <a:off x="5236616" y="1268183"/>
              <a:ext cx="323850" cy="118110"/>
            </a:xfrm>
            <a:custGeom>
              <a:avLst/>
              <a:gdLst/>
              <a:ahLst/>
              <a:cxnLst/>
              <a:rect l="l" t="t" r="r" b="b"/>
              <a:pathLst>
                <a:path w="323850" h="118109">
                  <a:moveTo>
                    <a:pt x="230771" y="114147"/>
                  </a:moveTo>
                  <a:lnTo>
                    <a:pt x="323367" y="117513"/>
                  </a:lnTo>
                  <a:lnTo>
                    <a:pt x="100114" y="6565"/>
                  </a:lnTo>
                  <a:lnTo>
                    <a:pt x="0" y="0"/>
                  </a:lnTo>
                  <a:lnTo>
                    <a:pt x="230771" y="114147"/>
                  </a:lnTo>
                  <a:close/>
                </a:path>
              </a:pathLst>
            </a:custGeom>
            <a:ln w="4432">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51" name="object 151"/>
            <p:cNvSpPr/>
            <p:nvPr/>
          </p:nvSpPr>
          <p:spPr>
            <a:xfrm>
              <a:off x="5428729" y="1345310"/>
              <a:ext cx="72244" cy="72148"/>
            </a:xfrm>
            <a:prstGeom prst="rect">
              <a:avLst/>
            </a:prstGeom>
            <a:blipFill>
              <a:blip r:embed="rId4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52" name="object 152"/>
            <p:cNvSpPr/>
            <p:nvPr/>
          </p:nvSpPr>
          <p:spPr>
            <a:xfrm>
              <a:off x="5298028" y="1232268"/>
              <a:ext cx="72255" cy="72148"/>
            </a:xfrm>
            <a:prstGeom prst="rect">
              <a:avLst/>
            </a:prstGeom>
            <a:blipFill>
              <a:blip r:embed="rId4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53" name="object 153"/>
            <p:cNvSpPr/>
            <p:nvPr/>
          </p:nvSpPr>
          <p:spPr>
            <a:xfrm>
              <a:off x="5204269" y="1238910"/>
              <a:ext cx="72250" cy="72148"/>
            </a:xfrm>
            <a:prstGeom prst="rect">
              <a:avLst/>
            </a:prstGeom>
            <a:blipFill>
              <a:blip r:embed="rId4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54" name="object 154"/>
            <p:cNvSpPr/>
            <p:nvPr/>
          </p:nvSpPr>
          <p:spPr>
            <a:xfrm>
              <a:off x="5104722" y="1473949"/>
              <a:ext cx="72248" cy="72148"/>
            </a:xfrm>
            <a:prstGeom prst="rect">
              <a:avLst/>
            </a:prstGeom>
            <a:blipFill>
              <a:blip r:embed="rId4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55" name="object 155"/>
            <p:cNvSpPr/>
            <p:nvPr/>
          </p:nvSpPr>
          <p:spPr>
            <a:xfrm>
              <a:off x="5330837" y="1586775"/>
              <a:ext cx="72250" cy="72148"/>
            </a:xfrm>
            <a:prstGeom prst="rect">
              <a:avLst/>
            </a:prstGeom>
            <a:blipFill>
              <a:blip r:embed="rId4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56" name="object 156"/>
            <p:cNvSpPr/>
            <p:nvPr/>
          </p:nvSpPr>
          <p:spPr>
            <a:xfrm>
              <a:off x="5440159" y="1567063"/>
              <a:ext cx="72244" cy="72137"/>
            </a:xfrm>
            <a:prstGeom prst="rect">
              <a:avLst/>
            </a:prstGeom>
            <a:blipFill>
              <a:blip r:embed="rId4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57" name="object 157"/>
            <p:cNvSpPr/>
            <p:nvPr/>
          </p:nvSpPr>
          <p:spPr>
            <a:xfrm>
              <a:off x="5516887" y="1347793"/>
              <a:ext cx="72255" cy="72142"/>
            </a:xfrm>
            <a:prstGeom prst="rect">
              <a:avLst/>
            </a:prstGeom>
            <a:blipFill>
              <a:blip r:embed="rId4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58" name="object 158"/>
            <p:cNvSpPr/>
            <p:nvPr/>
          </p:nvSpPr>
          <p:spPr>
            <a:xfrm>
              <a:off x="4460506" y="2508072"/>
              <a:ext cx="638810" cy="699135"/>
            </a:xfrm>
            <a:custGeom>
              <a:avLst/>
              <a:gdLst/>
              <a:ahLst/>
              <a:cxnLst/>
              <a:rect l="l" t="t" r="r" b="b"/>
              <a:pathLst>
                <a:path w="638810" h="699135">
                  <a:moveTo>
                    <a:pt x="0" y="468998"/>
                  </a:moveTo>
                  <a:lnTo>
                    <a:pt x="440982" y="698677"/>
                  </a:lnTo>
                  <a:lnTo>
                    <a:pt x="638187" y="219138"/>
                  </a:lnTo>
                  <a:lnTo>
                    <a:pt x="193357" y="0"/>
                  </a:lnTo>
                  <a:lnTo>
                    <a:pt x="0" y="468998"/>
                  </a:lnTo>
                  <a:close/>
                </a:path>
              </a:pathLst>
            </a:custGeom>
            <a:ln w="8521">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59" name="object 159"/>
            <p:cNvSpPr/>
            <p:nvPr/>
          </p:nvSpPr>
          <p:spPr>
            <a:xfrm>
              <a:off x="4906454" y="2727159"/>
              <a:ext cx="369570" cy="480059"/>
            </a:xfrm>
            <a:custGeom>
              <a:avLst/>
              <a:gdLst/>
              <a:ahLst/>
              <a:cxnLst/>
              <a:rect l="l" t="t" r="r" b="b"/>
              <a:pathLst>
                <a:path w="369570" h="480060">
                  <a:moveTo>
                    <a:pt x="192176" y="0"/>
                  </a:moveTo>
                  <a:lnTo>
                    <a:pt x="0" y="479488"/>
                  </a:lnTo>
                  <a:lnTo>
                    <a:pt x="206717" y="433514"/>
                  </a:lnTo>
                  <a:lnTo>
                    <a:pt x="369366" y="6311"/>
                  </a:lnTo>
                  <a:lnTo>
                    <a:pt x="192176" y="0"/>
                  </a:lnTo>
                  <a:close/>
                </a:path>
              </a:pathLst>
            </a:custGeom>
            <a:ln w="8521">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60" name="object 160"/>
            <p:cNvSpPr/>
            <p:nvPr/>
          </p:nvSpPr>
          <p:spPr>
            <a:xfrm>
              <a:off x="4653991" y="2507678"/>
              <a:ext cx="622300" cy="226060"/>
            </a:xfrm>
            <a:custGeom>
              <a:avLst/>
              <a:gdLst/>
              <a:ahLst/>
              <a:cxnLst/>
              <a:rect l="l" t="t" r="r" b="b"/>
              <a:pathLst>
                <a:path w="622300" h="226060">
                  <a:moveTo>
                    <a:pt x="443826" y="219532"/>
                  </a:moveTo>
                  <a:lnTo>
                    <a:pt x="621906" y="226009"/>
                  </a:lnTo>
                  <a:lnTo>
                    <a:pt x="192557" y="12636"/>
                  </a:lnTo>
                  <a:lnTo>
                    <a:pt x="0" y="0"/>
                  </a:lnTo>
                  <a:lnTo>
                    <a:pt x="443826" y="219532"/>
                  </a:lnTo>
                  <a:close/>
                </a:path>
              </a:pathLst>
            </a:custGeom>
            <a:ln w="8521">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61" name="object 161"/>
            <p:cNvSpPr/>
            <p:nvPr/>
          </p:nvSpPr>
          <p:spPr>
            <a:xfrm>
              <a:off x="5023453" y="2656002"/>
              <a:ext cx="138969" cy="138746"/>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62" name="object 162"/>
            <p:cNvSpPr/>
            <p:nvPr/>
          </p:nvSpPr>
          <p:spPr>
            <a:xfrm>
              <a:off x="4772101" y="2438602"/>
              <a:ext cx="138963" cy="138747"/>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63" name="object 163"/>
            <p:cNvSpPr/>
            <p:nvPr/>
          </p:nvSpPr>
          <p:spPr>
            <a:xfrm>
              <a:off x="4591780" y="2451385"/>
              <a:ext cx="138956" cy="138747"/>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64" name="object 164"/>
            <p:cNvSpPr/>
            <p:nvPr/>
          </p:nvSpPr>
          <p:spPr>
            <a:xfrm>
              <a:off x="4400328" y="2903410"/>
              <a:ext cx="138969" cy="138741"/>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65" name="object 165"/>
            <p:cNvSpPr/>
            <p:nvPr/>
          </p:nvSpPr>
          <p:spPr>
            <a:xfrm>
              <a:off x="4835194" y="3120390"/>
              <a:ext cx="138963" cy="138745"/>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66" name="object 166"/>
            <p:cNvSpPr/>
            <p:nvPr/>
          </p:nvSpPr>
          <p:spPr>
            <a:xfrm>
              <a:off x="5045437" y="3082473"/>
              <a:ext cx="138963" cy="138747"/>
            </a:xfrm>
            <a:prstGeom prst="rect">
              <a:avLst/>
            </a:prstGeom>
            <a:blipFill>
              <a:blip r:embed="rId4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67" name="object 167"/>
            <p:cNvSpPr/>
            <p:nvPr/>
          </p:nvSpPr>
          <p:spPr>
            <a:xfrm>
              <a:off x="5193004" y="2660776"/>
              <a:ext cx="138963" cy="138747"/>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68" name="object 168"/>
            <p:cNvSpPr/>
            <p:nvPr/>
          </p:nvSpPr>
          <p:spPr>
            <a:xfrm>
              <a:off x="2996145" y="2508072"/>
              <a:ext cx="638810" cy="699135"/>
            </a:xfrm>
            <a:custGeom>
              <a:avLst/>
              <a:gdLst/>
              <a:ahLst/>
              <a:cxnLst/>
              <a:rect l="l" t="t" r="r" b="b"/>
              <a:pathLst>
                <a:path w="638810" h="699135">
                  <a:moveTo>
                    <a:pt x="0" y="468998"/>
                  </a:moveTo>
                  <a:lnTo>
                    <a:pt x="440982" y="698677"/>
                  </a:lnTo>
                  <a:lnTo>
                    <a:pt x="638187" y="219138"/>
                  </a:lnTo>
                  <a:lnTo>
                    <a:pt x="193357" y="0"/>
                  </a:lnTo>
                  <a:lnTo>
                    <a:pt x="0" y="468998"/>
                  </a:lnTo>
                  <a:close/>
                </a:path>
              </a:pathLst>
            </a:custGeom>
            <a:ln w="8521">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69" name="object 169"/>
            <p:cNvSpPr/>
            <p:nvPr/>
          </p:nvSpPr>
          <p:spPr>
            <a:xfrm>
              <a:off x="3442093" y="2727159"/>
              <a:ext cx="369570" cy="480059"/>
            </a:xfrm>
            <a:custGeom>
              <a:avLst/>
              <a:gdLst/>
              <a:ahLst/>
              <a:cxnLst/>
              <a:rect l="l" t="t" r="r" b="b"/>
              <a:pathLst>
                <a:path w="369570" h="480060">
                  <a:moveTo>
                    <a:pt x="192176" y="0"/>
                  </a:moveTo>
                  <a:lnTo>
                    <a:pt x="0" y="479488"/>
                  </a:lnTo>
                  <a:lnTo>
                    <a:pt x="206717" y="433514"/>
                  </a:lnTo>
                  <a:lnTo>
                    <a:pt x="369366" y="6311"/>
                  </a:lnTo>
                  <a:lnTo>
                    <a:pt x="192176" y="0"/>
                  </a:lnTo>
                  <a:close/>
                </a:path>
              </a:pathLst>
            </a:custGeom>
            <a:ln w="8521">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70" name="object 170"/>
            <p:cNvSpPr/>
            <p:nvPr/>
          </p:nvSpPr>
          <p:spPr>
            <a:xfrm>
              <a:off x="3189630" y="2507678"/>
              <a:ext cx="622300" cy="226060"/>
            </a:xfrm>
            <a:custGeom>
              <a:avLst/>
              <a:gdLst/>
              <a:ahLst/>
              <a:cxnLst/>
              <a:rect l="l" t="t" r="r" b="b"/>
              <a:pathLst>
                <a:path w="622300" h="226060">
                  <a:moveTo>
                    <a:pt x="443826" y="219532"/>
                  </a:moveTo>
                  <a:lnTo>
                    <a:pt x="621906" y="226009"/>
                  </a:lnTo>
                  <a:lnTo>
                    <a:pt x="192557" y="12636"/>
                  </a:lnTo>
                  <a:lnTo>
                    <a:pt x="0" y="0"/>
                  </a:lnTo>
                  <a:lnTo>
                    <a:pt x="443826" y="219532"/>
                  </a:lnTo>
                  <a:close/>
                </a:path>
              </a:pathLst>
            </a:custGeom>
            <a:ln w="8521">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71" name="object 171"/>
            <p:cNvSpPr/>
            <p:nvPr/>
          </p:nvSpPr>
          <p:spPr>
            <a:xfrm>
              <a:off x="3559086" y="2656002"/>
              <a:ext cx="138963" cy="138746"/>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72" name="object 172"/>
            <p:cNvSpPr/>
            <p:nvPr/>
          </p:nvSpPr>
          <p:spPr>
            <a:xfrm>
              <a:off x="3307734" y="2438604"/>
              <a:ext cx="138969" cy="138740"/>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73" name="object 173"/>
            <p:cNvSpPr/>
            <p:nvPr/>
          </p:nvSpPr>
          <p:spPr>
            <a:xfrm>
              <a:off x="3127413" y="2451380"/>
              <a:ext cx="138963" cy="138759"/>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74" name="object 174"/>
            <p:cNvSpPr/>
            <p:nvPr/>
          </p:nvSpPr>
          <p:spPr>
            <a:xfrm>
              <a:off x="2935960" y="2903410"/>
              <a:ext cx="138963" cy="138747"/>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75" name="object 175"/>
            <p:cNvSpPr/>
            <p:nvPr/>
          </p:nvSpPr>
          <p:spPr>
            <a:xfrm>
              <a:off x="3370833" y="3120390"/>
              <a:ext cx="138963" cy="138746"/>
            </a:xfrm>
            <a:prstGeom prst="rect">
              <a:avLst/>
            </a:prstGeom>
            <a:blipFill>
              <a:blip r:embed="rId4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76" name="object 176"/>
            <p:cNvSpPr/>
            <p:nvPr/>
          </p:nvSpPr>
          <p:spPr>
            <a:xfrm>
              <a:off x="3581069" y="3082468"/>
              <a:ext cx="138962" cy="138759"/>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77" name="object 177"/>
            <p:cNvSpPr/>
            <p:nvPr/>
          </p:nvSpPr>
          <p:spPr>
            <a:xfrm>
              <a:off x="3728643" y="2660778"/>
              <a:ext cx="138963" cy="138746"/>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78" name="object 178"/>
            <p:cNvSpPr/>
            <p:nvPr/>
          </p:nvSpPr>
          <p:spPr>
            <a:xfrm>
              <a:off x="3046285" y="2845866"/>
              <a:ext cx="423777" cy="283070"/>
            </a:xfrm>
            <a:prstGeom prst="rect">
              <a:avLst/>
            </a:prstGeom>
            <a:blipFill>
              <a:blip r:embed="rId4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79" name="object 179"/>
            <p:cNvSpPr/>
            <p:nvPr/>
          </p:nvSpPr>
          <p:spPr>
            <a:xfrm>
              <a:off x="4630788" y="2707842"/>
              <a:ext cx="261404" cy="374650"/>
            </a:xfrm>
            <a:prstGeom prst="rect">
              <a:avLst/>
            </a:prstGeom>
            <a:blipFill>
              <a:blip r:embed="rId4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80" name="object 180"/>
            <p:cNvSpPr/>
            <p:nvPr/>
          </p:nvSpPr>
          <p:spPr>
            <a:xfrm>
              <a:off x="4910556" y="1860943"/>
              <a:ext cx="379095" cy="415290"/>
            </a:xfrm>
            <a:custGeom>
              <a:avLst/>
              <a:gdLst/>
              <a:ahLst/>
              <a:cxnLst/>
              <a:rect l="l" t="t" r="r" b="b"/>
              <a:pathLst>
                <a:path w="379095" h="415289">
                  <a:moveTo>
                    <a:pt x="0" y="278396"/>
                  </a:moveTo>
                  <a:lnTo>
                    <a:pt x="261772" y="414731"/>
                  </a:lnTo>
                  <a:lnTo>
                    <a:pt x="378828" y="130073"/>
                  </a:lnTo>
                  <a:lnTo>
                    <a:pt x="114782" y="0"/>
                  </a:lnTo>
                  <a:lnTo>
                    <a:pt x="0" y="278396"/>
                  </a:lnTo>
                  <a:close/>
                </a:path>
              </a:pathLst>
            </a:custGeom>
            <a:ln w="5054">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81" name="object 181"/>
            <p:cNvSpPr/>
            <p:nvPr/>
          </p:nvSpPr>
          <p:spPr>
            <a:xfrm>
              <a:off x="5175262" y="1990991"/>
              <a:ext cx="219710" cy="285115"/>
            </a:xfrm>
            <a:custGeom>
              <a:avLst/>
              <a:gdLst/>
              <a:ahLst/>
              <a:cxnLst/>
              <a:rect l="l" t="t" r="r" b="b"/>
              <a:pathLst>
                <a:path w="219710" h="285114">
                  <a:moveTo>
                    <a:pt x="114084" y="0"/>
                  </a:moveTo>
                  <a:lnTo>
                    <a:pt x="0" y="284632"/>
                  </a:lnTo>
                  <a:lnTo>
                    <a:pt x="122720" y="257340"/>
                  </a:lnTo>
                  <a:lnTo>
                    <a:pt x="219265" y="3746"/>
                  </a:lnTo>
                  <a:lnTo>
                    <a:pt x="114084" y="0"/>
                  </a:lnTo>
                  <a:close/>
                </a:path>
              </a:pathLst>
            </a:custGeom>
            <a:ln w="5054">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82" name="object 182"/>
            <p:cNvSpPr/>
            <p:nvPr/>
          </p:nvSpPr>
          <p:spPr>
            <a:xfrm>
              <a:off x="5025402" y="1860702"/>
              <a:ext cx="369570" cy="134620"/>
            </a:xfrm>
            <a:custGeom>
              <a:avLst/>
              <a:gdLst/>
              <a:ahLst/>
              <a:cxnLst/>
              <a:rect l="l" t="t" r="r" b="b"/>
              <a:pathLst>
                <a:path w="369570" h="134619">
                  <a:moveTo>
                    <a:pt x="263461" y="130314"/>
                  </a:moveTo>
                  <a:lnTo>
                    <a:pt x="369176" y="134162"/>
                  </a:lnTo>
                  <a:lnTo>
                    <a:pt x="114300" y="7505"/>
                  </a:lnTo>
                  <a:lnTo>
                    <a:pt x="0" y="0"/>
                  </a:lnTo>
                  <a:lnTo>
                    <a:pt x="263461" y="130314"/>
                  </a:lnTo>
                  <a:close/>
                </a:path>
              </a:pathLst>
            </a:custGeom>
            <a:ln w="5054">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83" name="object 183"/>
            <p:cNvSpPr/>
            <p:nvPr/>
          </p:nvSpPr>
          <p:spPr>
            <a:xfrm>
              <a:off x="5244719" y="1948755"/>
              <a:ext cx="82483" cy="82355"/>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84" name="object 184"/>
            <p:cNvSpPr/>
            <p:nvPr/>
          </p:nvSpPr>
          <p:spPr>
            <a:xfrm>
              <a:off x="5095509" y="1819697"/>
              <a:ext cx="82493" cy="82368"/>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85" name="object 185"/>
            <p:cNvSpPr/>
            <p:nvPr/>
          </p:nvSpPr>
          <p:spPr>
            <a:xfrm>
              <a:off x="4988473" y="1827292"/>
              <a:ext cx="82493" cy="82368"/>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86" name="object 186"/>
            <p:cNvSpPr/>
            <p:nvPr/>
          </p:nvSpPr>
          <p:spPr>
            <a:xfrm>
              <a:off x="4874831" y="2095614"/>
              <a:ext cx="82480" cy="82359"/>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87" name="object 187"/>
            <p:cNvSpPr/>
            <p:nvPr/>
          </p:nvSpPr>
          <p:spPr>
            <a:xfrm>
              <a:off x="5132961" y="2224417"/>
              <a:ext cx="82482" cy="82359"/>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88" name="object 188"/>
            <p:cNvSpPr/>
            <p:nvPr/>
          </p:nvSpPr>
          <p:spPr>
            <a:xfrm>
              <a:off x="5257764" y="2201913"/>
              <a:ext cx="82493" cy="82359"/>
            </a:xfrm>
            <a:prstGeom prst="rect">
              <a:avLst/>
            </a:prstGeom>
            <a:blipFill>
              <a:blip r:embed="rId5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89" name="object 189"/>
            <p:cNvSpPr/>
            <p:nvPr/>
          </p:nvSpPr>
          <p:spPr>
            <a:xfrm>
              <a:off x="5345372" y="1951589"/>
              <a:ext cx="82477" cy="82366"/>
            </a:xfrm>
            <a:prstGeom prst="rect">
              <a:avLst/>
            </a:prstGeom>
            <a:blipFill>
              <a:blip r:embed="rId5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90" name="object 190"/>
            <p:cNvSpPr/>
            <p:nvPr/>
          </p:nvSpPr>
          <p:spPr>
            <a:xfrm>
              <a:off x="4943055" y="2024202"/>
              <a:ext cx="277329" cy="220666"/>
            </a:xfrm>
            <a:prstGeom prst="rect">
              <a:avLst/>
            </a:prstGeom>
            <a:blipFill>
              <a:blip r:embed="rId5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91" name="object 191"/>
            <p:cNvSpPr/>
            <p:nvPr/>
          </p:nvSpPr>
          <p:spPr>
            <a:xfrm>
              <a:off x="5194655" y="1392059"/>
              <a:ext cx="193128" cy="151129"/>
            </a:xfrm>
            <a:prstGeom prst="rect">
              <a:avLst/>
            </a:prstGeom>
            <a:blipFill>
              <a:blip r:embed="rId5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2" name="object 192"/>
          <p:cNvGrpSpPr/>
          <p:nvPr/>
        </p:nvGrpSpPr>
        <p:grpSpPr>
          <a:xfrm>
            <a:off x="1503156" y="1892028"/>
            <a:ext cx="1829872" cy="1073321"/>
            <a:chOff x="1185804" y="1494351"/>
            <a:chExt cx="1445260" cy="847725"/>
          </a:xfrm>
        </p:grpSpPr>
        <p:sp>
          <p:nvSpPr>
            <p:cNvPr id="193" name="object 193"/>
            <p:cNvSpPr/>
            <p:nvPr/>
          </p:nvSpPr>
          <p:spPr>
            <a:xfrm>
              <a:off x="1380045" y="1666189"/>
              <a:ext cx="671830" cy="633730"/>
            </a:xfrm>
            <a:custGeom>
              <a:avLst/>
              <a:gdLst/>
              <a:ahLst/>
              <a:cxnLst/>
              <a:rect l="l" t="t" r="r" b="b"/>
              <a:pathLst>
                <a:path w="671830" h="633730">
                  <a:moveTo>
                    <a:pt x="520280" y="633234"/>
                  </a:moveTo>
                  <a:lnTo>
                    <a:pt x="0" y="530758"/>
                  </a:lnTo>
                  <a:lnTo>
                    <a:pt x="155219" y="0"/>
                  </a:lnTo>
                  <a:lnTo>
                    <a:pt x="671677" y="113817"/>
                  </a:lnTo>
                  <a:lnTo>
                    <a:pt x="520280" y="633234"/>
                  </a:lnTo>
                  <a:close/>
                </a:path>
              </a:pathLst>
            </a:custGeom>
            <a:ln w="9080">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94" name="object 194"/>
            <p:cNvSpPr/>
            <p:nvPr/>
          </p:nvSpPr>
          <p:spPr>
            <a:xfrm>
              <a:off x="1234427" y="1553438"/>
              <a:ext cx="300990" cy="640715"/>
            </a:xfrm>
            <a:custGeom>
              <a:avLst/>
              <a:gdLst/>
              <a:ahLst/>
              <a:cxnLst/>
              <a:rect l="l" t="t" r="r" b="b"/>
              <a:pathLst>
                <a:path w="300990" h="640714">
                  <a:moveTo>
                    <a:pt x="300913" y="112763"/>
                  </a:moveTo>
                  <a:lnTo>
                    <a:pt x="141554" y="640143"/>
                  </a:lnTo>
                  <a:lnTo>
                    <a:pt x="0" y="464121"/>
                  </a:lnTo>
                  <a:lnTo>
                    <a:pt x="149136" y="0"/>
                  </a:lnTo>
                  <a:lnTo>
                    <a:pt x="300913" y="112763"/>
                  </a:lnTo>
                  <a:close/>
                </a:path>
              </a:pathLst>
            </a:custGeom>
            <a:ln w="9080">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95" name="object 195"/>
            <p:cNvSpPr/>
            <p:nvPr/>
          </p:nvSpPr>
          <p:spPr>
            <a:xfrm>
              <a:off x="1383360" y="1553540"/>
              <a:ext cx="668655" cy="226060"/>
            </a:xfrm>
            <a:custGeom>
              <a:avLst/>
              <a:gdLst/>
              <a:ahLst/>
              <a:cxnLst/>
              <a:rect l="l" t="t" r="r" b="b"/>
              <a:pathLst>
                <a:path w="668655" h="226060">
                  <a:moveTo>
                    <a:pt x="152628" y="113233"/>
                  </a:moveTo>
                  <a:lnTo>
                    <a:pt x="0" y="0"/>
                  </a:lnTo>
                  <a:lnTo>
                    <a:pt x="499732" y="108305"/>
                  </a:lnTo>
                  <a:lnTo>
                    <a:pt x="668515" y="226059"/>
                  </a:lnTo>
                  <a:lnTo>
                    <a:pt x="152628" y="113233"/>
                  </a:lnTo>
                  <a:close/>
                </a:path>
              </a:pathLst>
            </a:custGeom>
            <a:ln w="9080">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96" name="object 196"/>
            <p:cNvSpPr/>
            <p:nvPr/>
          </p:nvSpPr>
          <p:spPr>
            <a:xfrm>
              <a:off x="1488211" y="1616214"/>
              <a:ext cx="106083" cy="104648"/>
            </a:xfrm>
            <a:prstGeom prst="rect">
              <a:avLst/>
            </a:prstGeom>
            <a:blipFill>
              <a:blip r:embed="rId5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97" name="object 197"/>
            <p:cNvSpPr/>
            <p:nvPr/>
          </p:nvSpPr>
          <p:spPr>
            <a:xfrm>
              <a:off x="1842376" y="1602587"/>
              <a:ext cx="106083" cy="104648"/>
            </a:xfrm>
            <a:prstGeom prst="rect">
              <a:avLst/>
            </a:prstGeom>
            <a:blipFill>
              <a:blip r:embed="rId5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98" name="object 198"/>
            <p:cNvSpPr/>
            <p:nvPr/>
          </p:nvSpPr>
          <p:spPr>
            <a:xfrm>
              <a:off x="1984044" y="1733359"/>
              <a:ext cx="106083" cy="104648"/>
            </a:xfrm>
            <a:prstGeom prst="rect">
              <a:avLst/>
            </a:prstGeom>
            <a:blipFill>
              <a:blip r:embed="rId5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99" name="object 199"/>
            <p:cNvSpPr/>
            <p:nvPr/>
          </p:nvSpPr>
          <p:spPr>
            <a:xfrm>
              <a:off x="1842376" y="2237358"/>
              <a:ext cx="106083" cy="104648"/>
            </a:xfrm>
            <a:prstGeom prst="rect">
              <a:avLst/>
            </a:prstGeom>
            <a:blipFill>
              <a:blip r:embed="rId5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00" name="object 200"/>
            <p:cNvSpPr/>
            <p:nvPr/>
          </p:nvSpPr>
          <p:spPr>
            <a:xfrm>
              <a:off x="1335646" y="2128392"/>
              <a:ext cx="106083" cy="104648"/>
            </a:xfrm>
            <a:prstGeom prst="rect">
              <a:avLst/>
            </a:prstGeom>
            <a:blipFill>
              <a:blip r:embed="rId5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01" name="object 201"/>
            <p:cNvSpPr/>
            <p:nvPr/>
          </p:nvSpPr>
          <p:spPr>
            <a:xfrm>
              <a:off x="1185804" y="1956752"/>
              <a:ext cx="106078" cy="104648"/>
            </a:xfrm>
            <a:prstGeom prst="rect">
              <a:avLst/>
            </a:prstGeom>
            <a:blipFill>
              <a:blip r:embed="rId5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02" name="object 202"/>
            <p:cNvSpPr/>
            <p:nvPr/>
          </p:nvSpPr>
          <p:spPr>
            <a:xfrm>
              <a:off x="1343812" y="1507235"/>
              <a:ext cx="106083" cy="104648"/>
            </a:xfrm>
            <a:prstGeom prst="rect">
              <a:avLst/>
            </a:prstGeom>
            <a:blipFill>
              <a:blip r:embed="rId5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03" name="object 203"/>
            <p:cNvSpPr/>
            <p:nvPr/>
          </p:nvSpPr>
          <p:spPr>
            <a:xfrm>
              <a:off x="1868881" y="2005545"/>
              <a:ext cx="24130" cy="24130"/>
            </a:xfrm>
            <a:custGeom>
              <a:avLst/>
              <a:gdLst/>
              <a:ahLst/>
              <a:cxnLst/>
              <a:rect l="l" t="t" r="r" b="b"/>
              <a:pathLst>
                <a:path w="24130" h="24130">
                  <a:moveTo>
                    <a:pt x="3898" y="0"/>
                  </a:moveTo>
                  <a:lnTo>
                    <a:pt x="0" y="19672"/>
                  </a:lnTo>
                  <a:lnTo>
                    <a:pt x="1587" y="20421"/>
                  </a:lnTo>
                  <a:lnTo>
                    <a:pt x="18135" y="23596"/>
                  </a:lnTo>
                  <a:lnTo>
                    <a:pt x="20459" y="23825"/>
                  </a:lnTo>
                  <a:lnTo>
                    <a:pt x="20993" y="22402"/>
                  </a:lnTo>
                  <a:lnTo>
                    <a:pt x="23888" y="7734"/>
                  </a:lnTo>
                  <a:lnTo>
                    <a:pt x="23964" y="4254"/>
                  </a:lnTo>
                  <a:lnTo>
                    <a:pt x="23901" y="5194"/>
                  </a:lnTo>
                  <a:lnTo>
                    <a:pt x="23736" y="4114"/>
                  </a:lnTo>
                  <a:lnTo>
                    <a:pt x="23075" y="6807"/>
                  </a:lnTo>
                  <a:lnTo>
                    <a:pt x="22821" y="10629"/>
                  </a:lnTo>
                  <a:lnTo>
                    <a:pt x="20383" y="23571"/>
                  </a:lnTo>
                  <a:lnTo>
                    <a:pt x="380" y="19608"/>
                  </a:lnTo>
                  <a:lnTo>
                    <a:pt x="3873" y="1333"/>
                  </a:lnTo>
                  <a:lnTo>
                    <a:pt x="3898" y="0"/>
                  </a:lnTo>
                  <a:close/>
                </a:path>
              </a:pathLst>
            </a:custGeom>
            <a:solidFill>
              <a:srgbClr val="8EAFC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04" name="object 204"/>
            <p:cNvSpPr/>
            <p:nvPr/>
          </p:nvSpPr>
          <p:spPr>
            <a:xfrm>
              <a:off x="1909851" y="1979332"/>
              <a:ext cx="12700" cy="8890"/>
            </a:xfrm>
            <a:custGeom>
              <a:avLst/>
              <a:gdLst/>
              <a:ahLst/>
              <a:cxnLst/>
              <a:rect l="l" t="t" r="r" b="b"/>
              <a:pathLst>
                <a:path w="12700" h="8889">
                  <a:moveTo>
                    <a:pt x="749" y="1104"/>
                  </a:moveTo>
                  <a:lnTo>
                    <a:pt x="647" y="787"/>
                  </a:lnTo>
                  <a:lnTo>
                    <a:pt x="0" y="520"/>
                  </a:lnTo>
                  <a:lnTo>
                    <a:pt x="749" y="1104"/>
                  </a:lnTo>
                  <a:close/>
                </a:path>
                <a:path w="12700" h="8889">
                  <a:moveTo>
                    <a:pt x="2400" y="6591"/>
                  </a:moveTo>
                  <a:lnTo>
                    <a:pt x="2273" y="6642"/>
                  </a:lnTo>
                  <a:lnTo>
                    <a:pt x="2082" y="7620"/>
                  </a:lnTo>
                  <a:lnTo>
                    <a:pt x="2400" y="6591"/>
                  </a:lnTo>
                  <a:close/>
                </a:path>
                <a:path w="12700" h="8889">
                  <a:moveTo>
                    <a:pt x="5207" y="7264"/>
                  </a:moveTo>
                  <a:lnTo>
                    <a:pt x="5041" y="7124"/>
                  </a:lnTo>
                  <a:lnTo>
                    <a:pt x="5130" y="7950"/>
                  </a:lnTo>
                  <a:lnTo>
                    <a:pt x="5207" y="7264"/>
                  </a:lnTo>
                  <a:close/>
                </a:path>
                <a:path w="12700" h="8889">
                  <a:moveTo>
                    <a:pt x="5562" y="1333"/>
                  </a:moveTo>
                  <a:lnTo>
                    <a:pt x="4927" y="787"/>
                  </a:lnTo>
                  <a:lnTo>
                    <a:pt x="1473" y="0"/>
                  </a:lnTo>
                  <a:lnTo>
                    <a:pt x="533" y="342"/>
                  </a:lnTo>
                  <a:lnTo>
                    <a:pt x="673" y="787"/>
                  </a:lnTo>
                  <a:lnTo>
                    <a:pt x="1625" y="1130"/>
                  </a:lnTo>
                  <a:lnTo>
                    <a:pt x="1866" y="1130"/>
                  </a:lnTo>
                  <a:lnTo>
                    <a:pt x="2413" y="1333"/>
                  </a:lnTo>
                  <a:lnTo>
                    <a:pt x="2349" y="1828"/>
                  </a:lnTo>
                  <a:lnTo>
                    <a:pt x="2235" y="2451"/>
                  </a:lnTo>
                  <a:lnTo>
                    <a:pt x="1193" y="5816"/>
                  </a:lnTo>
                  <a:lnTo>
                    <a:pt x="1739" y="6845"/>
                  </a:lnTo>
                  <a:lnTo>
                    <a:pt x="2273" y="6642"/>
                  </a:lnTo>
                  <a:lnTo>
                    <a:pt x="3302" y="1422"/>
                  </a:lnTo>
                  <a:lnTo>
                    <a:pt x="5245" y="1714"/>
                  </a:lnTo>
                  <a:lnTo>
                    <a:pt x="5486" y="1422"/>
                  </a:lnTo>
                  <a:close/>
                </a:path>
                <a:path w="12700" h="8889">
                  <a:moveTo>
                    <a:pt x="6083" y="1828"/>
                  </a:moveTo>
                  <a:lnTo>
                    <a:pt x="5245" y="1714"/>
                  </a:lnTo>
                  <a:lnTo>
                    <a:pt x="5080" y="1905"/>
                  </a:lnTo>
                  <a:lnTo>
                    <a:pt x="6083" y="1828"/>
                  </a:lnTo>
                  <a:close/>
                </a:path>
                <a:path w="12700" h="8889">
                  <a:moveTo>
                    <a:pt x="8851" y="7975"/>
                  </a:moveTo>
                  <a:lnTo>
                    <a:pt x="8699" y="8001"/>
                  </a:lnTo>
                  <a:lnTo>
                    <a:pt x="8547" y="8293"/>
                  </a:lnTo>
                  <a:lnTo>
                    <a:pt x="8851" y="7975"/>
                  </a:lnTo>
                  <a:close/>
                </a:path>
                <a:path w="12700" h="8889">
                  <a:moveTo>
                    <a:pt x="9118" y="1625"/>
                  </a:moveTo>
                  <a:lnTo>
                    <a:pt x="6451" y="1282"/>
                  </a:lnTo>
                  <a:lnTo>
                    <a:pt x="5295" y="6451"/>
                  </a:lnTo>
                  <a:lnTo>
                    <a:pt x="5219" y="7264"/>
                  </a:lnTo>
                  <a:lnTo>
                    <a:pt x="5689" y="7632"/>
                  </a:lnTo>
                  <a:lnTo>
                    <a:pt x="6451" y="6921"/>
                  </a:lnTo>
                  <a:lnTo>
                    <a:pt x="6540" y="4546"/>
                  </a:lnTo>
                  <a:lnTo>
                    <a:pt x="7023" y="2743"/>
                  </a:lnTo>
                  <a:lnTo>
                    <a:pt x="7404" y="4737"/>
                  </a:lnTo>
                  <a:lnTo>
                    <a:pt x="8496" y="2743"/>
                  </a:lnTo>
                  <a:lnTo>
                    <a:pt x="9118" y="1625"/>
                  </a:lnTo>
                  <a:close/>
                </a:path>
                <a:path w="12700" h="8889">
                  <a:moveTo>
                    <a:pt x="12433" y="2463"/>
                  </a:moveTo>
                  <a:lnTo>
                    <a:pt x="10769" y="2095"/>
                  </a:lnTo>
                  <a:lnTo>
                    <a:pt x="10655" y="3263"/>
                  </a:lnTo>
                  <a:lnTo>
                    <a:pt x="8572" y="6870"/>
                  </a:lnTo>
                  <a:lnTo>
                    <a:pt x="7454" y="4978"/>
                  </a:lnTo>
                  <a:lnTo>
                    <a:pt x="8077" y="8102"/>
                  </a:lnTo>
                  <a:lnTo>
                    <a:pt x="8699" y="8001"/>
                  </a:lnTo>
                  <a:lnTo>
                    <a:pt x="9347" y="6870"/>
                  </a:lnTo>
                  <a:lnTo>
                    <a:pt x="11201" y="3708"/>
                  </a:lnTo>
                  <a:lnTo>
                    <a:pt x="11137" y="4978"/>
                  </a:lnTo>
                  <a:lnTo>
                    <a:pt x="10972" y="5473"/>
                  </a:lnTo>
                  <a:lnTo>
                    <a:pt x="10541" y="7632"/>
                  </a:lnTo>
                  <a:lnTo>
                    <a:pt x="10426" y="8293"/>
                  </a:lnTo>
                  <a:lnTo>
                    <a:pt x="10972" y="8623"/>
                  </a:lnTo>
                  <a:lnTo>
                    <a:pt x="12128" y="3708"/>
                  </a:lnTo>
                  <a:lnTo>
                    <a:pt x="12433" y="2463"/>
                  </a:lnTo>
                  <a:close/>
                </a:path>
              </a:pathLst>
            </a:custGeom>
            <a:solidFill>
              <a:srgbClr val="2522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05" name="object 205"/>
            <p:cNvSpPr/>
            <p:nvPr/>
          </p:nvSpPr>
          <p:spPr>
            <a:xfrm>
              <a:off x="1534845" y="1939378"/>
              <a:ext cx="6985" cy="5715"/>
            </a:xfrm>
            <a:custGeom>
              <a:avLst/>
              <a:gdLst/>
              <a:ahLst/>
              <a:cxnLst/>
              <a:rect l="l" t="t" r="r" b="b"/>
              <a:pathLst>
                <a:path w="6984" h="5714">
                  <a:moveTo>
                    <a:pt x="6159" y="0"/>
                  </a:moveTo>
                  <a:lnTo>
                    <a:pt x="0" y="977"/>
                  </a:lnTo>
                  <a:lnTo>
                    <a:pt x="685" y="5651"/>
                  </a:lnTo>
                  <a:lnTo>
                    <a:pt x="6680" y="4927"/>
                  </a:lnTo>
                  <a:close/>
                </a:path>
              </a:pathLst>
            </a:custGeom>
            <a:solidFill>
              <a:srgbClr val="74C2D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06" name="object 206"/>
            <p:cNvSpPr/>
            <p:nvPr/>
          </p:nvSpPr>
          <p:spPr>
            <a:xfrm>
              <a:off x="1512379" y="1909775"/>
              <a:ext cx="393065" cy="178435"/>
            </a:xfrm>
            <a:custGeom>
              <a:avLst/>
              <a:gdLst/>
              <a:ahLst/>
              <a:cxnLst/>
              <a:rect l="l" t="t" r="r" b="b"/>
              <a:pathLst>
                <a:path w="393064" h="178435">
                  <a:moveTo>
                    <a:pt x="20548" y="0"/>
                  </a:moveTo>
                  <a:lnTo>
                    <a:pt x="0" y="104495"/>
                  </a:lnTo>
                  <a:lnTo>
                    <a:pt x="372376" y="178028"/>
                  </a:lnTo>
                  <a:lnTo>
                    <a:pt x="393039" y="73609"/>
                  </a:lnTo>
                  <a:lnTo>
                    <a:pt x="59372" y="7531"/>
                  </a:lnTo>
                  <a:lnTo>
                    <a:pt x="20548" y="0"/>
                  </a:lnTo>
                  <a:close/>
                </a:path>
              </a:pathLst>
            </a:custGeom>
            <a:solidFill>
              <a:srgbClr val="104E8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07" name="object 207"/>
            <p:cNvSpPr/>
            <p:nvPr/>
          </p:nvSpPr>
          <p:spPr>
            <a:xfrm>
              <a:off x="1532889" y="1912391"/>
              <a:ext cx="360934" cy="166219"/>
            </a:xfrm>
            <a:prstGeom prst="rect">
              <a:avLst/>
            </a:prstGeom>
            <a:blipFill>
              <a:blip r:embed="rId5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08" name="object 208"/>
            <p:cNvSpPr/>
            <p:nvPr/>
          </p:nvSpPr>
          <p:spPr>
            <a:xfrm>
              <a:off x="2136673" y="1533715"/>
              <a:ext cx="361950" cy="396240"/>
            </a:xfrm>
            <a:custGeom>
              <a:avLst/>
              <a:gdLst/>
              <a:ahLst/>
              <a:cxnLst/>
              <a:rect l="l" t="t" r="r" b="b"/>
              <a:pathLst>
                <a:path w="361950" h="396239">
                  <a:moveTo>
                    <a:pt x="0" y="265760"/>
                  </a:moveTo>
                  <a:lnTo>
                    <a:pt x="249885" y="395909"/>
                  </a:lnTo>
                  <a:lnTo>
                    <a:pt x="361632" y="124180"/>
                  </a:lnTo>
                  <a:lnTo>
                    <a:pt x="109562" y="0"/>
                  </a:lnTo>
                  <a:lnTo>
                    <a:pt x="0" y="265760"/>
                  </a:lnTo>
                  <a:close/>
                </a:path>
              </a:pathLst>
            </a:custGeom>
            <a:ln w="4826">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09" name="object 209"/>
            <p:cNvSpPr/>
            <p:nvPr/>
          </p:nvSpPr>
          <p:spPr>
            <a:xfrm>
              <a:off x="2389365" y="1657870"/>
              <a:ext cx="209550" cy="271780"/>
            </a:xfrm>
            <a:custGeom>
              <a:avLst/>
              <a:gdLst/>
              <a:ahLst/>
              <a:cxnLst/>
              <a:rect l="l" t="t" r="r" b="b"/>
              <a:pathLst>
                <a:path w="209550" h="271780">
                  <a:moveTo>
                    <a:pt x="108902" y="0"/>
                  </a:moveTo>
                  <a:lnTo>
                    <a:pt x="0" y="271703"/>
                  </a:lnTo>
                  <a:lnTo>
                    <a:pt x="117144" y="245656"/>
                  </a:lnTo>
                  <a:lnTo>
                    <a:pt x="209308" y="3581"/>
                  </a:lnTo>
                  <a:lnTo>
                    <a:pt x="108902" y="0"/>
                  </a:lnTo>
                  <a:close/>
                </a:path>
              </a:pathLst>
            </a:custGeom>
            <a:ln w="4826">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10" name="object 210"/>
            <p:cNvSpPr/>
            <p:nvPr/>
          </p:nvSpPr>
          <p:spPr>
            <a:xfrm>
              <a:off x="2246312" y="1533486"/>
              <a:ext cx="352425" cy="128270"/>
            </a:xfrm>
            <a:custGeom>
              <a:avLst/>
              <a:gdLst/>
              <a:ahLst/>
              <a:cxnLst/>
              <a:rect l="l" t="t" r="r" b="b"/>
              <a:pathLst>
                <a:path w="352425" h="128269">
                  <a:moveTo>
                    <a:pt x="251498" y="124396"/>
                  </a:moveTo>
                  <a:lnTo>
                    <a:pt x="352412" y="128066"/>
                  </a:lnTo>
                  <a:lnTo>
                    <a:pt x="109118" y="7162"/>
                  </a:lnTo>
                  <a:lnTo>
                    <a:pt x="0" y="0"/>
                  </a:lnTo>
                  <a:lnTo>
                    <a:pt x="251498" y="124396"/>
                  </a:lnTo>
                  <a:close/>
                </a:path>
              </a:pathLst>
            </a:custGeom>
            <a:ln w="4826">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11" name="object 211"/>
            <p:cNvSpPr/>
            <p:nvPr/>
          </p:nvSpPr>
          <p:spPr>
            <a:xfrm>
              <a:off x="2455672" y="1617548"/>
              <a:ext cx="78737" cy="78612"/>
            </a:xfrm>
            <a:prstGeom prst="rect">
              <a:avLst/>
            </a:prstGeom>
            <a:blipFill>
              <a:blip r:embed="rId3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12" name="object 212"/>
            <p:cNvSpPr/>
            <p:nvPr/>
          </p:nvSpPr>
          <p:spPr>
            <a:xfrm>
              <a:off x="2313247" y="1494351"/>
              <a:ext cx="78733" cy="78619"/>
            </a:xfrm>
            <a:prstGeom prst="rect">
              <a:avLst/>
            </a:prstGeom>
            <a:blipFill>
              <a:blip r:embed="rId3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13" name="object 213"/>
            <p:cNvSpPr/>
            <p:nvPr/>
          </p:nvSpPr>
          <p:spPr>
            <a:xfrm>
              <a:off x="2211058" y="1501594"/>
              <a:ext cx="78747" cy="78628"/>
            </a:xfrm>
            <a:prstGeom prst="rect">
              <a:avLst/>
            </a:prstGeom>
            <a:blipFill>
              <a:blip r:embed="rId3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14" name="object 214"/>
            <p:cNvSpPr/>
            <p:nvPr/>
          </p:nvSpPr>
          <p:spPr>
            <a:xfrm>
              <a:off x="2102574" y="1757730"/>
              <a:ext cx="78738" cy="78625"/>
            </a:xfrm>
            <a:prstGeom prst="rect">
              <a:avLst/>
            </a:prstGeom>
            <a:blipFill>
              <a:blip r:embed="rId3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15" name="object 215"/>
            <p:cNvSpPr/>
            <p:nvPr/>
          </p:nvSpPr>
          <p:spPr>
            <a:xfrm>
              <a:off x="2348993" y="1880689"/>
              <a:ext cx="78745" cy="78615"/>
            </a:xfrm>
            <a:prstGeom prst="rect">
              <a:avLst/>
            </a:prstGeom>
            <a:blipFill>
              <a:blip r:embed="rId3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16" name="object 216"/>
            <p:cNvSpPr/>
            <p:nvPr/>
          </p:nvSpPr>
          <p:spPr>
            <a:xfrm>
              <a:off x="2468130" y="1859204"/>
              <a:ext cx="78733" cy="78618"/>
            </a:xfrm>
            <a:prstGeom prst="rect">
              <a:avLst/>
            </a:prstGeom>
            <a:blipFill>
              <a:blip r:embed="rId5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17" name="object 217"/>
            <p:cNvSpPr/>
            <p:nvPr/>
          </p:nvSpPr>
          <p:spPr>
            <a:xfrm>
              <a:off x="2551748" y="1620246"/>
              <a:ext cx="78738" cy="78619"/>
            </a:xfrm>
            <a:prstGeom prst="rect">
              <a:avLst/>
            </a:prstGeom>
            <a:blipFill>
              <a:blip r:embed="rId3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18" name="object 218"/>
            <p:cNvSpPr/>
            <p:nvPr/>
          </p:nvSpPr>
          <p:spPr>
            <a:xfrm>
              <a:off x="2202522" y="1651647"/>
              <a:ext cx="203580" cy="202387"/>
            </a:xfrm>
            <a:prstGeom prst="rect">
              <a:avLst/>
            </a:prstGeom>
            <a:blipFill>
              <a:blip r:embed="rId5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grpSp>
      <p:sp>
        <p:nvSpPr>
          <p:cNvPr id="219" name="object 219"/>
          <p:cNvSpPr txBox="1"/>
          <p:nvPr/>
        </p:nvSpPr>
        <p:spPr>
          <a:xfrm rot="720000">
            <a:off x="5344880" y="4823997"/>
            <a:ext cx="464906" cy="76944"/>
          </a:xfrm>
          <a:prstGeom prst="rect">
            <a:avLst/>
          </a:prstGeom>
        </p:spPr>
        <p:txBody>
          <a:bodyPr vert="horz" wrap="square" lIns="0" tIns="0" rIns="0" bIns="0" rtlCol="0">
            <a:spAutoFit/>
          </a:bodyPr>
          <a:lstStyle/>
          <a:p>
            <a:pPr marL="0" marR="0" lvl="0" indent="0" algn="l" defTabSz="914400" rtl="0" eaLnBrk="1" fontAlgn="auto" latinLnBrk="0" hangingPunct="1">
              <a:lnSpc>
                <a:spcPts val="322"/>
              </a:lnSpc>
              <a:spcBef>
                <a:spcPts val="0"/>
              </a:spcBef>
              <a:spcAft>
                <a:spcPts val="0"/>
              </a:spcAft>
              <a:buClrTx/>
              <a:buSzTx/>
              <a:buFontTx/>
              <a:buNone/>
              <a:tabLst/>
              <a:defRPr/>
            </a:pPr>
            <a:r>
              <a:rPr kumimoji="0" sz="317" b="1" i="0" u="none" strike="noStrike" kern="1200" cap="none" spc="19" normalizeH="0" baseline="0" noProof="0" dirty="0">
                <a:ln>
                  <a:noFill/>
                </a:ln>
                <a:solidFill>
                  <a:srgbClr val="FFFFFF"/>
                </a:solidFill>
                <a:effectLst/>
                <a:uLnTx/>
                <a:uFillTx/>
                <a:latin typeface="Liberation Sans Narrow"/>
                <a:ea typeface="+mn-ea"/>
                <a:cs typeface="Liberation Sans Narrow"/>
              </a:rPr>
              <a:t>TOURISM &amp;</a:t>
            </a:r>
            <a:r>
              <a:rPr kumimoji="0" sz="317" b="1" i="0" u="none" strike="noStrike" kern="1200" cap="none" spc="-51" normalizeH="0" baseline="0" noProof="0" dirty="0">
                <a:ln>
                  <a:noFill/>
                </a:ln>
                <a:solidFill>
                  <a:srgbClr val="FFFFFF"/>
                </a:solidFill>
                <a:effectLst/>
                <a:uLnTx/>
                <a:uFillTx/>
                <a:latin typeface="Liberation Sans Narrow"/>
                <a:ea typeface="+mn-ea"/>
                <a:cs typeface="Liberation Sans Narrow"/>
              </a:rPr>
              <a:t> </a:t>
            </a:r>
            <a:r>
              <a:rPr kumimoji="0" sz="317" b="1" i="0" u="none" strike="noStrike" kern="1200" cap="none" spc="13" normalizeH="0" baseline="0" noProof="0" dirty="0">
                <a:ln>
                  <a:noFill/>
                </a:ln>
                <a:solidFill>
                  <a:srgbClr val="FFFFFF"/>
                </a:solidFill>
                <a:effectLst/>
                <a:uLnTx/>
                <a:uFillTx/>
                <a:latin typeface="Liberation Sans Narrow"/>
                <a:ea typeface="+mn-ea"/>
                <a:cs typeface="Liberation Sans Narrow"/>
              </a:rPr>
              <a:t>HOSPITALITY</a:t>
            </a:r>
            <a:endParaRPr kumimoji="0" sz="317" b="0" i="0" u="none" strike="noStrike" kern="1200" cap="none" spc="0" normalizeH="0" baseline="0" noProof="0">
              <a:ln>
                <a:noFill/>
              </a:ln>
              <a:solidFill>
                <a:prstClr val="black"/>
              </a:solidFill>
              <a:effectLst/>
              <a:uLnTx/>
              <a:uFillTx/>
              <a:latin typeface="Liberation Sans Narrow"/>
              <a:ea typeface="+mn-ea"/>
              <a:cs typeface="Liberation Sans Narrow"/>
            </a:endParaRPr>
          </a:p>
        </p:txBody>
      </p:sp>
      <p:sp>
        <p:nvSpPr>
          <p:cNvPr id="220" name="object 220"/>
          <p:cNvSpPr txBox="1"/>
          <p:nvPr/>
        </p:nvSpPr>
        <p:spPr>
          <a:xfrm rot="720000">
            <a:off x="5426387" y="4869860"/>
            <a:ext cx="281980" cy="76944"/>
          </a:xfrm>
          <a:prstGeom prst="rect">
            <a:avLst/>
          </a:prstGeom>
        </p:spPr>
        <p:txBody>
          <a:bodyPr vert="horz" wrap="square" lIns="0" tIns="0" rIns="0" bIns="0" rtlCol="0">
            <a:spAutoFit/>
          </a:bodyPr>
          <a:lstStyle/>
          <a:p>
            <a:pPr marL="0" marR="0" lvl="0" indent="0" algn="l" defTabSz="914400" rtl="0" eaLnBrk="1" fontAlgn="auto" latinLnBrk="0" hangingPunct="1">
              <a:lnSpc>
                <a:spcPts val="322"/>
              </a:lnSpc>
              <a:spcBef>
                <a:spcPts val="0"/>
              </a:spcBef>
              <a:spcAft>
                <a:spcPts val="0"/>
              </a:spcAft>
              <a:buClrTx/>
              <a:buSzTx/>
              <a:buFontTx/>
              <a:buNone/>
              <a:tabLst/>
              <a:defRPr/>
            </a:pPr>
            <a:r>
              <a:rPr kumimoji="0" sz="317" b="0" i="0" u="none" strike="noStrike" kern="1200" cap="none" spc="13" normalizeH="0" baseline="0" noProof="0" dirty="0">
                <a:ln>
                  <a:noFill/>
                </a:ln>
                <a:solidFill>
                  <a:srgbClr val="FFFFFF"/>
                </a:solidFill>
                <a:effectLst/>
                <a:uLnTx/>
                <a:uFillTx/>
                <a:latin typeface="Liberation Sans Narrow"/>
                <a:ea typeface="+mn-ea"/>
                <a:cs typeface="Liberation Sans Narrow"/>
              </a:rPr>
              <a:t>SKILL</a:t>
            </a:r>
            <a:r>
              <a:rPr kumimoji="0" sz="317" b="0" i="0" u="none" strike="noStrike" kern="1200" cap="none" spc="-6" normalizeH="0" baseline="0" noProof="0" dirty="0">
                <a:ln>
                  <a:noFill/>
                </a:ln>
                <a:solidFill>
                  <a:srgbClr val="FFFFFF"/>
                </a:solidFill>
                <a:effectLst/>
                <a:uLnTx/>
                <a:uFillTx/>
                <a:latin typeface="Liberation Sans Narrow"/>
                <a:ea typeface="+mn-ea"/>
                <a:cs typeface="Liberation Sans Narrow"/>
              </a:rPr>
              <a:t> </a:t>
            </a:r>
            <a:r>
              <a:rPr kumimoji="0" sz="317" b="0" i="0" u="none" strike="noStrike" kern="1200" cap="none" spc="19" normalizeH="0" baseline="0" noProof="0" dirty="0">
                <a:ln>
                  <a:noFill/>
                </a:ln>
                <a:solidFill>
                  <a:srgbClr val="FFFFFF"/>
                </a:solidFill>
                <a:effectLst/>
                <a:uLnTx/>
                <a:uFillTx/>
                <a:latin typeface="Liberation Sans Narrow"/>
                <a:ea typeface="+mn-ea"/>
                <a:cs typeface="Liberation Sans Narrow"/>
              </a:rPr>
              <a:t>COUNCIL</a:t>
            </a:r>
            <a:endParaRPr kumimoji="0" sz="317" b="0" i="0" u="none" strike="noStrike" kern="1200" cap="none" spc="0" normalizeH="0" baseline="0" noProof="0">
              <a:ln>
                <a:noFill/>
              </a:ln>
              <a:solidFill>
                <a:prstClr val="black"/>
              </a:solidFill>
              <a:effectLst/>
              <a:uLnTx/>
              <a:uFillTx/>
              <a:latin typeface="Liberation Sans Narrow"/>
              <a:ea typeface="+mn-ea"/>
              <a:cs typeface="Liberation Sans Narrow"/>
            </a:endParaRPr>
          </a:p>
        </p:txBody>
      </p:sp>
      <p:sp>
        <p:nvSpPr>
          <p:cNvPr id="221" name="object 221"/>
          <p:cNvSpPr/>
          <p:nvPr/>
        </p:nvSpPr>
        <p:spPr>
          <a:xfrm>
            <a:off x="4388109" y="489338"/>
            <a:ext cx="269768" cy="224150"/>
          </a:xfrm>
          <a:prstGeom prst="rect">
            <a:avLst/>
          </a:prstGeom>
          <a:blipFill>
            <a:blip r:embed="rId5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22" name="object 222"/>
          <p:cNvSpPr/>
          <p:nvPr/>
        </p:nvSpPr>
        <p:spPr>
          <a:xfrm>
            <a:off x="925500" y="3645658"/>
            <a:ext cx="525874" cy="358898"/>
          </a:xfrm>
          <a:prstGeom prst="rect">
            <a:avLst/>
          </a:prstGeom>
          <a:blipFill>
            <a:blip r:embed="rId5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23" name="object 223"/>
          <p:cNvSpPr txBox="1"/>
          <p:nvPr/>
        </p:nvSpPr>
        <p:spPr>
          <a:xfrm rot="900000">
            <a:off x="937471" y="3903462"/>
            <a:ext cx="453161" cy="38472"/>
          </a:xfrm>
          <a:prstGeom prst="rect">
            <a:avLst/>
          </a:prstGeom>
        </p:spPr>
        <p:txBody>
          <a:bodyPr vert="horz" wrap="square" lIns="0" tIns="0" rIns="0" bIns="0" rtlCol="0">
            <a:spAutoFit/>
          </a:bodyPr>
          <a:lstStyle/>
          <a:p>
            <a:pPr marL="0" marR="0" lvl="0" indent="0" algn="l" defTabSz="914400" rtl="0" eaLnBrk="1" fontAlgn="auto" latinLnBrk="0" hangingPunct="1">
              <a:lnSpc>
                <a:spcPts val="266"/>
              </a:lnSpc>
              <a:spcBef>
                <a:spcPts val="0"/>
              </a:spcBef>
              <a:spcAft>
                <a:spcPts val="0"/>
              </a:spcAft>
              <a:buClrTx/>
              <a:buSzTx/>
              <a:buFontTx/>
              <a:buNone/>
              <a:tabLst/>
              <a:defRPr/>
            </a:pPr>
            <a:r>
              <a:rPr kumimoji="0" sz="253" b="0" i="0" u="none" strike="noStrike" kern="1200" cap="none" spc="-6" normalizeH="0" baseline="0" noProof="0" dirty="0">
                <a:ln>
                  <a:noFill/>
                </a:ln>
                <a:solidFill>
                  <a:srgbClr val="FFFFFF"/>
                </a:solidFill>
                <a:effectLst/>
                <a:uLnTx/>
                <a:uFillTx/>
                <a:latin typeface="Trebuchet MS"/>
                <a:ea typeface="+mn-ea"/>
                <a:cs typeface="Trebuchet MS"/>
              </a:rPr>
              <a:t>CAPITAL</a:t>
            </a:r>
            <a:r>
              <a:rPr kumimoji="0" sz="253" b="0" i="0" u="none" strike="noStrike" kern="1200" cap="none" spc="-38" normalizeH="0" baseline="0" noProof="0" dirty="0">
                <a:ln>
                  <a:noFill/>
                </a:ln>
                <a:solidFill>
                  <a:srgbClr val="FFFFFF"/>
                </a:solidFill>
                <a:effectLst/>
                <a:uLnTx/>
                <a:uFillTx/>
                <a:latin typeface="Trebuchet MS"/>
                <a:ea typeface="+mn-ea"/>
                <a:cs typeface="Trebuchet MS"/>
              </a:rPr>
              <a:t> </a:t>
            </a:r>
            <a:r>
              <a:rPr kumimoji="0" sz="253" b="0" i="0" u="none" strike="noStrike" kern="1200" cap="none" spc="6" normalizeH="0" baseline="0" noProof="0" dirty="0">
                <a:ln>
                  <a:noFill/>
                </a:ln>
                <a:solidFill>
                  <a:srgbClr val="FFFFFF"/>
                </a:solidFill>
                <a:effectLst/>
                <a:uLnTx/>
                <a:uFillTx/>
                <a:latin typeface="Trebuchet MS"/>
                <a:ea typeface="+mn-ea"/>
                <a:cs typeface="Trebuchet MS"/>
              </a:rPr>
              <a:t>GOODS</a:t>
            </a:r>
            <a:r>
              <a:rPr kumimoji="0" sz="253" b="0" i="0" u="none" strike="noStrike" kern="1200" cap="none" spc="-38" normalizeH="0" baseline="0" noProof="0" dirty="0">
                <a:ln>
                  <a:noFill/>
                </a:ln>
                <a:solidFill>
                  <a:srgbClr val="FFFFFF"/>
                </a:solidFill>
                <a:effectLst/>
                <a:uLnTx/>
                <a:uFillTx/>
                <a:latin typeface="Trebuchet MS"/>
                <a:ea typeface="+mn-ea"/>
                <a:cs typeface="Trebuchet MS"/>
              </a:rPr>
              <a:t> </a:t>
            </a:r>
            <a:r>
              <a:rPr kumimoji="0" sz="253" b="0" i="0" u="none" strike="noStrike" kern="1200" cap="none" spc="-6" normalizeH="0" baseline="0" noProof="0" dirty="0">
                <a:ln>
                  <a:noFill/>
                </a:ln>
                <a:solidFill>
                  <a:srgbClr val="FFFFFF"/>
                </a:solidFill>
                <a:effectLst/>
                <a:uLnTx/>
                <a:uFillTx/>
                <a:latin typeface="Trebuchet MS"/>
                <a:ea typeface="+mn-ea"/>
                <a:cs typeface="Trebuchet MS"/>
              </a:rPr>
              <a:t>SKILL</a:t>
            </a:r>
            <a:r>
              <a:rPr kumimoji="0" sz="253" b="0" i="0" u="none" strike="noStrike" kern="1200" cap="none" spc="-32" normalizeH="0" baseline="0" noProof="0" dirty="0">
                <a:ln>
                  <a:noFill/>
                </a:ln>
                <a:solidFill>
                  <a:srgbClr val="FFFFFF"/>
                </a:solidFill>
                <a:effectLst/>
                <a:uLnTx/>
                <a:uFillTx/>
                <a:latin typeface="Trebuchet MS"/>
                <a:ea typeface="+mn-ea"/>
                <a:cs typeface="Trebuchet MS"/>
              </a:rPr>
              <a:t> </a:t>
            </a:r>
            <a:r>
              <a:rPr kumimoji="0" sz="253" b="0" i="0" u="none" strike="noStrike" kern="1200" cap="none" spc="0" normalizeH="0" baseline="0" noProof="0" dirty="0">
                <a:ln>
                  <a:noFill/>
                </a:ln>
                <a:solidFill>
                  <a:srgbClr val="FFFFFF"/>
                </a:solidFill>
                <a:effectLst/>
                <a:uLnTx/>
                <a:uFillTx/>
                <a:latin typeface="Trebuchet MS"/>
                <a:ea typeface="+mn-ea"/>
                <a:cs typeface="Trebuchet MS"/>
              </a:rPr>
              <a:t>COUNCIL</a:t>
            </a:r>
            <a:endParaRPr kumimoji="0" sz="253" b="0" i="0" u="none" strike="noStrike" kern="1200" cap="none" spc="0" normalizeH="0" baseline="0" noProof="0">
              <a:ln>
                <a:noFill/>
              </a:ln>
              <a:solidFill>
                <a:prstClr val="black"/>
              </a:solidFill>
              <a:effectLst/>
              <a:uLnTx/>
              <a:uFillTx/>
              <a:latin typeface="Trebuchet MS"/>
              <a:ea typeface="+mn-ea"/>
              <a:cs typeface="Trebuchet MS"/>
            </a:endParaRPr>
          </a:p>
        </p:txBody>
      </p:sp>
      <p:sp>
        <p:nvSpPr>
          <p:cNvPr id="224" name="object 224"/>
          <p:cNvSpPr/>
          <p:nvPr/>
        </p:nvSpPr>
        <p:spPr>
          <a:xfrm>
            <a:off x="3399218" y="5666061"/>
            <a:ext cx="379113" cy="376264"/>
          </a:xfrm>
          <a:prstGeom prst="rect">
            <a:avLst/>
          </a:prstGeom>
          <a:blipFill>
            <a:blip r:embed="rId6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25" name="object 225"/>
          <p:cNvSpPr txBox="1"/>
          <p:nvPr/>
        </p:nvSpPr>
        <p:spPr>
          <a:xfrm rot="660000">
            <a:off x="3129886" y="6050639"/>
            <a:ext cx="832108" cy="40908"/>
          </a:xfrm>
          <a:prstGeom prst="rect">
            <a:avLst/>
          </a:prstGeom>
        </p:spPr>
        <p:txBody>
          <a:bodyPr vert="horz" wrap="square" lIns="0" tIns="2412" rIns="0" bIns="0" rtlCol="0">
            <a:spAutoFit/>
          </a:bodyPr>
          <a:lstStyle/>
          <a:p>
            <a:pPr marL="0" marR="0" lvl="0" indent="0" algn="l" defTabSz="914400" rtl="0" eaLnBrk="1" fontAlgn="auto" latinLnBrk="0" hangingPunct="1">
              <a:lnSpc>
                <a:spcPts val="266"/>
              </a:lnSpc>
              <a:spcBef>
                <a:spcPts val="19"/>
              </a:spcBef>
              <a:spcAft>
                <a:spcPts val="0"/>
              </a:spcAft>
              <a:buClrTx/>
              <a:buSzTx/>
              <a:buFontTx/>
              <a:buNone/>
              <a:tabLst/>
              <a:defRPr/>
            </a:pPr>
            <a:r>
              <a:rPr kumimoji="0" sz="380" b="0" i="0" u="none" strike="noStrike" kern="1200" cap="none" spc="38" normalizeH="0" baseline="13888" noProof="0" dirty="0">
                <a:ln>
                  <a:noFill/>
                </a:ln>
                <a:solidFill>
                  <a:srgbClr val="FFFFFF"/>
                </a:solidFill>
                <a:effectLst/>
                <a:uLnTx/>
                <a:uFillTx/>
                <a:latin typeface="Trebuchet MS"/>
                <a:ea typeface="+mn-ea"/>
                <a:cs typeface="Trebuchet MS"/>
              </a:rPr>
              <a:t>HCSSC</a:t>
            </a:r>
            <a:r>
              <a:rPr kumimoji="0" sz="380" b="0" i="0" u="none" strike="noStrike" kern="1200" cap="none" spc="0" normalizeH="0" baseline="13888" noProof="0" dirty="0">
                <a:ln>
                  <a:noFill/>
                </a:ln>
                <a:solidFill>
                  <a:srgbClr val="FFFFFF"/>
                </a:solidFill>
                <a:effectLst/>
                <a:uLnTx/>
                <a:uFillTx/>
                <a:latin typeface="Trebuchet MS"/>
                <a:ea typeface="+mn-ea"/>
                <a:cs typeface="Trebuchet MS"/>
              </a:rPr>
              <a:t> </a:t>
            </a:r>
            <a:r>
              <a:rPr kumimoji="0" sz="380" b="0" i="0" u="none" strike="noStrike" kern="1200" cap="none" spc="19" normalizeH="0" baseline="13888" noProof="0" dirty="0">
                <a:ln>
                  <a:noFill/>
                </a:ln>
                <a:solidFill>
                  <a:srgbClr val="FFFFFF"/>
                </a:solidFill>
                <a:effectLst/>
                <a:uLnTx/>
                <a:uFillTx/>
                <a:latin typeface="Trebuchet MS"/>
                <a:ea typeface="+mn-ea"/>
                <a:cs typeface="Trebuchet MS"/>
              </a:rPr>
              <a:t>Handicrafts</a:t>
            </a:r>
            <a:r>
              <a:rPr kumimoji="0" sz="380" b="0" i="0" u="none" strike="noStrike" kern="1200" cap="none" spc="0" normalizeH="0" baseline="13888" noProof="0" dirty="0">
                <a:ln>
                  <a:noFill/>
                </a:ln>
                <a:solidFill>
                  <a:srgbClr val="FFFFFF"/>
                </a:solidFill>
                <a:effectLst/>
                <a:uLnTx/>
                <a:uFillTx/>
                <a:latin typeface="Trebuchet MS"/>
                <a:ea typeface="+mn-ea"/>
                <a:cs typeface="Trebuchet MS"/>
              </a:rPr>
              <a:t> </a:t>
            </a:r>
            <a:r>
              <a:rPr kumimoji="0" sz="380" b="0" i="0" u="none" strike="noStrike" kern="1200" cap="none" spc="56" normalizeH="0" baseline="13888" noProof="0" dirty="0">
                <a:ln>
                  <a:noFill/>
                </a:ln>
                <a:solidFill>
                  <a:srgbClr val="FFFFFF"/>
                </a:solidFill>
                <a:effectLst/>
                <a:uLnTx/>
                <a:uFillTx/>
                <a:latin typeface="Trebuchet MS"/>
                <a:ea typeface="+mn-ea"/>
                <a:cs typeface="Trebuchet MS"/>
              </a:rPr>
              <a:t>and</a:t>
            </a:r>
            <a:r>
              <a:rPr kumimoji="0" sz="380" b="0" i="0" u="none" strike="noStrike" kern="1200" cap="none" spc="0" normalizeH="0" baseline="13888" noProof="0" dirty="0">
                <a:ln>
                  <a:noFill/>
                </a:ln>
                <a:solidFill>
                  <a:srgbClr val="FFFFFF"/>
                </a:solidFill>
                <a:effectLst/>
                <a:uLnTx/>
                <a:uFillTx/>
                <a:latin typeface="Trebuchet MS"/>
                <a:ea typeface="+mn-ea"/>
                <a:cs typeface="Trebuchet MS"/>
              </a:rPr>
              <a:t> </a:t>
            </a:r>
            <a:r>
              <a:rPr kumimoji="0" sz="253" b="0" i="0" u="none" strike="noStrike" kern="1200" cap="none" spc="19" normalizeH="0" baseline="0" noProof="0" dirty="0">
                <a:ln>
                  <a:noFill/>
                </a:ln>
                <a:solidFill>
                  <a:srgbClr val="FFFFFF"/>
                </a:solidFill>
                <a:effectLst/>
                <a:uLnTx/>
                <a:uFillTx/>
                <a:latin typeface="Trebuchet MS"/>
                <a:ea typeface="+mn-ea"/>
                <a:cs typeface="Trebuchet MS"/>
              </a:rPr>
              <a:t>Carpet</a:t>
            </a:r>
            <a:r>
              <a:rPr kumimoji="0" sz="253" b="0" i="0" u="none" strike="noStrike" kern="1200" cap="none" spc="0" normalizeH="0" baseline="0" noProof="0" dirty="0">
                <a:ln>
                  <a:noFill/>
                </a:ln>
                <a:solidFill>
                  <a:srgbClr val="FFFFFF"/>
                </a:solidFill>
                <a:effectLst/>
                <a:uLnTx/>
                <a:uFillTx/>
                <a:latin typeface="Trebuchet MS"/>
                <a:ea typeface="+mn-ea"/>
                <a:cs typeface="Trebuchet MS"/>
              </a:rPr>
              <a:t> </a:t>
            </a:r>
            <a:r>
              <a:rPr kumimoji="0" sz="253" b="0" i="0" u="none" strike="noStrike" kern="1200" cap="none" spc="13" normalizeH="0" baseline="0" noProof="0" dirty="0">
                <a:ln>
                  <a:noFill/>
                </a:ln>
                <a:solidFill>
                  <a:srgbClr val="FFFFFF"/>
                </a:solidFill>
                <a:effectLst/>
                <a:uLnTx/>
                <a:uFillTx/>
                <a:latin typeface="Trebuchet MS"/>
                <a:ea typeface="+mn-ea"/>
                <a:cs typeface="Trebuchet MS"/>
              </a:rPr>
              <a:t>Sector</a:t>
            </a:r>
            <a:r>
              <a:rPr kumimoji="0" sz="253" b="0" i="0" u="none" strike="noStrike" kern="1200" cap="none" spc="0" normalizeH="0" baseline="0" noProof="0" dirty="0">
                <a:ln>
                  <a:noFill/>
                </a:ln>
                <a:solidFill>
                  <a:srgbClr val="FFFFFF"/>
                </a:solidFill>
                <a:effectLst/>
                <a:uLnTx/>
                <a:uFillTx/>
                <a:latin typeface="Trebuchet MS"/>
                <a:ea typeface="+mn-ea"/>
                <a:cs typeface="Trebuchet MS"/>
              </a:rPr>
              <a:t> </a:t>
            </a:r>
            <a:r>
              <a:rPr kumimoji="0" sz="253" b="0" i="0" u="none" strike="noStrike" kern="1200" cap="none" spc="-6" normalizeH="0" baseline="0" noProof="0" dirty="0">
                <a:ln>
                  <a:noFill/>
                </a:ln>
                <a:solidFill>
                  <a:srgbClr val="FFFFFF"/>
                </a:solidFill>
                <a:effectLst/>
                <a:uLnTx/>
                <a:uFillTx/>
                <a:latin typeface="Trebuchet MS"/>
                <a:ea typeface="+mn-ea"/>
                <a:cs typeface="Trebuchet MS"/>
              </a:rPr>
              <a:t>Skill</a:t>
            </a:r>
            <a:r>
              <a:rPr kumimoji="0" sz="253" b="0" i="0" u="none" strike="noStrike" kern="1200" cap="none" spc="6" normalizeH="0" baseline="0" noProof="0" dirty="0">
                <a:ln>
                  <a:noFill/>
                </a:ln>
                <a:solidFill>
                  <a:srgbClr val="FFFFFF"/>
                </a:solidFill>
                <a:effectLst/>
                <a:uLnTx/>
                <a:uFillTx/>
                <a:latin typeface="Trebuchet MS"/>
                <a:ea typeface="+mn-ea"/>
                <a:cs typeface="Trebuchet MS"/>
              </a:rPr>
              <a:t> </a:t>
            </a:r>
            <a:r>
              <a:rPr kumimoji="0" sz="253" b="0" i="0" u="none" strike="noStrike" kern="1200" cap="none" spc="19" normalizeH="0" baseline="0" noProof="0" dirty="0">
                <a:ln>
                  <a:noFill/>
                </a:ln>
                <a:solidFill>
                  <a:srgbClr val="FFFFFF"/>
                </a:solidFill>
                <a:effectLst/>
                <a:uLnTx/>
                <a:uFillTx/>
                <a:latin typeface="Trebuchet MS"/>
                <a:ea typeface="+mn-ea"/>
                <a:cs typeface="Trebuchet MS"/>
              </a:rPr>
              <a:t>Council</a:t>
            </a:r>
            <a:endParaRPr kumimoji="0" sz="253" b="0" i="0" u="none" strike="noStrike" kern="1200" cap="none" spc="0" normalizeH="0" baseline="0" noProof="0">
              <a:ln>
                <a:noFill/>
              </a:ln>
              <a:solidFill>
                <a:prstClr val="black"/>
              </a:solidFill>
              <a:effectLst/>
              <a:uLnTx/>
              <a:uFillTx/>
              <a:latin typeface="Trebuchet MS"/>
              <a:ea typeface="+mn-ea"/>
              <a:cs typeface="Trebuchet MS"/>
            </a:endParaRPr>
          </a:p>
        </p:txBody>
      </p:sp>
      <p:sp>
        <p:nvSpPr>
          <p:cNvPr id="226" name="object 226"/>
          <p:cNvSpPr txBox="1"/>
          <p:nvPr/>
        </p:nvSpPr>
        <p:spPr>
          <a:xfrm rot="1740000">
            <a:off x="1698922" y="6096186"/>
            <a:ext cx="298737" cy="89768"/>
          </a:xfrm>
          <a:prstGeom prst="rect">
            <a:avLst/>
          </a:prstGeom>
        </p:spPr>
        <p:txBody>
          <a:bodyPr vert="horz" wrap="square" lIns="0" tIns="0" rIns="0" bIns="0" rtlCol="0">
            <a:spAutoFit/>
          </a:bodyPr>
          <a:lstStyle/>
          <a:p>
            <a:pPr marL="0" marR="0" lvl="0" indent="0" algn="l" defTabSz="914400" rtl="0" eaLnBrk="1" fontAlgn="auto" latinLnBrk="0" hangingPunct="1">
              <a:lnSpc>
                <a:spcPts val="696"/>
              </a:lnSpc>
              <a:spcBef>
                <a:spcPts val="0"/>
              </a:spcBef>
              <a:spcAft>
                <a:spcPts val="0"/>
              </a:spcAft>
              <a:buClrTx/>
              <a:buSzTx/>
              <a:buFontTx/>
              <a:buNone/>
              <a:tabLst/>
              <a:defRPr/>
            </a:pPr>
            <a:r>
              <a:rPr kumimoji="0" sz="696" b="1" i="1" u="none" strike="noStrike" kern="1200" cap="none" spc="-13" normalizeH="0" baseline="0" noProof="0" dirty="0">
                <a:ln>
                  <a:noFill/>
                </a:ln>
                <a:solidFill>
                  <a:srgbClr val="FFFFFF"/>
                </a:solidFill>
                <a:effectLst/>
                <a:uLnTx/>
                <a:uFillTx/>
                <a:latin typeface="Verdana"/>
                <a:ea typeface="+mn-ea"/>
                <a:cs typeface="Verdana"/>
              </a:rPr>
              <a:t>S</a:t>
            </a:r>
            <a:r>
              <a:rPr kumimoji="0" sz="696" b="1" i="1" u="none" strike="noStrike" kern="1200" cap="none" spc="6" normalizeH="0" baseline="0" noProof="0" dirty="0">
                <a:ln>
                  <a:noFill/>
                </a:ln>
                <a:solidFill>
                  <a:srgbClr val="FFFFFF"/>
                </a:solidFill>
                <a:effectLst/>
                <a:uLnTx/>
                <a:uFillTx/>
                <a:latin typeface="Verdana"/>
                <a:ea typeface="+mn-ea"/>
                <a:cs typeface="Verdana"/>
              </a:rPr>
              <a:t>C</a:t>
            </a:r>
            <a:r>
              <a:rPr kumimoji="0" sz="696" b="1" i="1" u="none" strike="noStrike" kern="1200" cap="none" spc="63" normalizeH="0" baseline="0" noProof="0" dirty="0">
                <a:ln>
                  <a:noFill/>
                </a:ln>
                <a:solidFill>
                  <a:srgbClr val="FFFFFF"/>
                </a:solidFill>
                <a:effectLst/>
                <a:uLnTx/>
                <a:uFillTx/>
                <a:latin typeface="Verdana"/>
                <a:ea typeface="+mn-ea"/>
                <a:cs typeface="Verdana"/>
              </a:rPr>
              <a:t>M</a:t>
            </a:r>
            <a:r>
              <a:rPr kumimoji="0" sz="696" b="1" i="1" u="none" strike="noStrike" kern="1200" cap="none" spc="-13" normalizeH="0" baseline="0" noProof="0" dirty="0">
                <a:ln>
                  <a:noFill/>
                </a:ln>
                <a:solidFill>
                  <a:srgbClr val="FFFFFF"/>
                </a:solidFill>
                <a:effectLst/>
                <a:uLnTx/>
                <a:uFillTx/>
                <a:latin typeface="Verdana"/>
                <a:ea typeface="+mn-ea"/>
                <a:cs typeface="Verdana"/>
              </a:rPr>
              <a:t>S</a:t>
            </a:r>
            <a:endParaRPr kumimoji="0" sz="696" b="0" i="0" u="none" strike="noStrike" kern="1200" cap="none" spc="0" normalizeH="0" baseline="0" noProof="0">
              <a:ln>
                <a:noFill/>
              </a:ln>
              <a:solidFill>
                <a:prstClr val="black"/>
              </a:solidFill>
              <a:effectLst/>
              <a:uLnTx/>
              <a:uFillTx/>
              <a:latin typeface="Verdana"/>
              <a:ea typeface="+mn-ea"/>
              <a:cs typeface="Verdana"/>
            </a:endParaRPr>
          </a:p>
        </p:txBody>
      </p:sp>
      <p:grpSp>
        <p:nvGrpSpPr>
          <p:cNvPr id="227" name="object 227"/>
          <p:cNvGrpSpPr/>
          <p:nvPr/>
        </p:nvGrpSpPr>
        <p:grpSpPr>
          <a:xfrm>
            <a:off x="7058057" y="246254"/>
            <a:ext cx="1180251" cy="1039554"/>
            <a:chOff x="5573147" y="238740"/>
            <a:chExt cx="932180" cy="821055"/>
          </a:xfrm>
        </p:grpSpPr>
        <p:sp>
          <p:nvSpPr>
            <p:cNvPr id="228" name="object 228"/>
            <p:cNvSpPr/>
            <p:nvPr/>
          </p:nvSpPr>
          <p:spPr>
            <a:xfrm>
              <a:off x="5633326" y="308216"/>
              <a:ext cx="638810" cy="699135"/>
            </a:xfrm>
            <a:custGeom>
              <a:avLst/>
              <a:gdLst/>
              <a:ahLst/>
              <a:cxnLst/>
              <a:rect l="l" t="t" r="r" b="b"/>
              <a:pathLst>
                <a:path w="638810" h="699135">
                  <a:moveTo>
                    <a:pt x="0" y="468998"/>
                  </a:moveTo>
                  <a:lnTo>
                    <a:pt x="440982" y="698677"/>
                  </a:lnTo>
                  <a:lnTo>
                    <a:pt x="638187" y="219138"/>
                  </a:lnTo>
                  <a:lnTo>
                    <a:pt x="193357" y="0"/>
                  </a:lnTo>
                  <a:lnTo>
                    <a:pt x="0" y="468998"/>
                  </a:lnTo>
                  <a:close/>
                </a:path>
              </a:pathLst>
            </a:custGeom>
            <a:ln w="8521">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29" name="object 229"/>
            <p:cNvSpPr/>
            <p:nvPr/>
          </p:nvSpPr>
          <p:spPr>
            <a:xfrm>
              <a:off x="6079274" y="527303"/>
              <a:ext cx="369570" cy="480059"/>
            </a:xfrm>
            <a:custGeom>
              <a:avLst/>
              <a:gdLst/>
              <a:ahLst/>
              <a:cxnLst/>
              <a:rect l="l" t="t" r="r" b="b"/>
              <a:pathLst>
                <a:path w="369570" h="480059">
                  <a:moveTo>
                    <a:pt x="192176" y="0"/>
                  </a:moveTo>
                  <a:lnTo>
                    <a:pt x="0" y="479488"/>
                  </a:lnTo>
                  <a:lnTo>
                    <a:pt x="206717" y="433514"/>
                  </a:lnTo>
                  <a:lnTo>
                    <a:pt x="369366" y="6311"/>
                  </a:lnTo>
                  <a:lnTo>
                    <a:pt x="192176" y="0"/>
                  </a:lnTo>
                  <a:close/>
                </a:path>
              </a:pathLst>
            </a:custGeom>
            <a:ln w="8521">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30" name="object 230"/>
            <p:cNvSpPr/>
            <p:nvPr/>
          </p:nvSpPr>
          <p:spPr>
            <a:xfrm>
              <a:off x="5826810" y="307809"/>
              <a:ext cx="622300" cy="226060"/>
            </a:xfrm>
            <a:custGeom>
              <a:avLst/>
              <a:gdLst/>
              <a:ahLst/>
              <a:cxnLst/>
              <a:rect l="l" t="t" r="r" b="b"/>
              <a:pathLst>
                <a:path w="622300" h="226059">
                  <a:moveTo>
                    <a:pt x="443826" y="219532"/>
                  </a:moveTo>
                  <a:lnTo>
                    <a:pt x="621906" y="226009"/>
                  </a:lnTo>
                  <a:lnTo>
                    <a:pt x="192557" y="12636"/>
                  </a:lnTo>
                  <a:lnTo>
                    <a:pt x="0" y="0"/>
                  </a:lnTo>
                  <a:lnTo>
                    <a:pt x="443826" y="219532"/>
                  </a:lnTo>
                  <a:close/>
                </a:path>
              </a:pathLst>
            </a:custGeom>
            <a:ln w="8521">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31" name="object 231"/>
            <p:cNvSpPr/>
            <p:nvPr/>
          </p:nvSpPr>
          <p:spPr>
            <a:xfrm>
              <a:off x="6196273" y="456145"/>
              <a:ext cx="138969" cy="138747"/>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32" name="object 232"/>
            <p:cNvSpPr/>
            <p:nvPr/>
          </p:nvSpPr>
          <p:spPr>
            <a:xfrm>
              <a:off x="5944914" y="238740"/>
              <a:ext cx="138969" cy="138754"/>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33" name="object 233"/>
            <p:cNvSpPr/>
            <p:nvPr/>
          </p:nvSpPr>
          <p:spPr>
            <a:xfrm>
              <a:off x="5764600" y="251524"/>
              <a:ext cx="138956" cy="138752"/>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34" name="object 234"/>
            <p:cNvSpPr/>
            <p:nvPr/>
          </p:nvSpPr>
          <p:spPr>
            <a:xfrm>
              <a:off x="5573147" y="703542"/>
              <a:ext cx="138956" cy="138759"/>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35" name="object 235"/>
            <p:cNvSpPr/>
            <p:nvPr/>
          </p:nvSpPr>
          <p:spPr>
            <a:xfrm>
              <a:off x="6008014" y="920535"/>
              <a:ext cx="138957" cy="138746"/>
            </a:xfrm>
            <a:prstGeom prst="rect">
              <a:avLst/>
            </a:prstGeom>
            <a:blipFill>
              <a:blip r:embed="rId6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36" name="object 236"/>
            <p:cNvSpPr/>
            <p:nvPr/>
          </p:nvSpPr>
          <p:spPr>
            <a:xfrm>
              <a:off x="6218257" y="882612"/>
              <a:ext cx="138956" cy="138746"/>
            </a:xfrm>
            <a:prstGeom prst="rect">
              <a:avLst/>
            </a:prstGeom>
            <a:blipFill>
              <a:blip r:embed="rId6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37" name="object 237"/>
            <p:cNvSpPr/>
            <p:nvPr/>
          </p:nvSpPr>
          <p:spPr>
            <a:xfrm>
              <a:off x="6365824" y="460909"/>
              <a:ext cx="138963" cy="138759"/>
            </a:xfrm>
            <a:prstGeom prst="rect">
              <a:avLst/>
            </a:prstGeom>
            <a:blipFill>
              <a:blip r:embed="rId2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38" name="object 238"/>
            <p:cNvSpPr/>
            <p:nvPr/>
          </p:nvSpPr>
          <p:spPr>
            <a:xfrm>
              <a:off x="5748896" y="506158"/>
              <a:ext cx="420611" cy="351948"/>
            </a:xfrm>
            <a:prstGeom prst="rect">
              <a:avLst/>
            </a:prstGeom>
            <a:blipFill>
              <a:blip r:embed="rId6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9" name="object 239"/>
          <p:cNvGrpSpPr/>
          <p:nvPr/>
        </p:nvGrpSpPr>
        <p:grpSpPr>
          <a:xfrm>
            <a:off x="3457945" y="4562805"/>
            <a:ext cx="438976" cy="386717"/>
            <a:chOff x="2729725" y="3603770"/>
            <a:chExt cx="346710" cy="305435"/>
          </a:xfrm>
        </p:grpSpPr>
        <p:sp>
          <p:nvSpPr>
            <p:cNvPr id="240" name="object 240"/>
            <p:cNvSpPr/>
            <p:nvPr/>
          </p:nvSpPr>
          <p:spPr>
            <a:xfrm>
              <a:off x="2752089" y="3629583"/>
              <a:ext cx="237490" cy="259715"/>
            </a:xfrm>
            <a:custGeom>
              <a:avLst/>
              <a:gdLst/>
              <a:ahLst/>
              <a:cxnLst/>
              <a:rect l="l" t="t" r="r" b="b"/>
              <a:pathLst>
                <a:path w="237489" h="259714">
                  <a:moveTo>
                    <a:pt x="0" y="174307"/>
                  </a:moveTo>
                  <a:lnTo>
                    <a:pt x="163893" y="259664"/>
                  </a:lnTo>
                  <a:lnTo>
                    <a:pt x="237185" y="81445"/>
                  </a:lnTo>
                  <a:lnTo>
                    <a:pt x="71856" y="0"/>
                  </a:lnTo>
                  <a:lnTo>
                    <a:pt x="0" y="174307"/>
                  </a:lnTo>
                  <a:close/>
                </a:path>
              </a:pathLst>
            </a:custGeom>
            <a:ln w="3175">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41" name="object 241"/>
            <p:cNvSpPr/>
            <p:nvPr/>
          </p:nvSpPr>
          <p:spPr>
            <a:xfrm>
              <a:off x="2822403" y="3627863"/>
              <a:ext cx="234289" cy="262940"/>
            </a:xfrm>
            <a:prstGeom prst="rect">
              <a:avLst/>
            </a:prstGeom>
            <a:blipFill>
              <a:blip r:embed="rId6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42" name="object 242"/>
            <p:cNvSpPr/>
            <p:nvPr/>
          </p:nvSpPr>
          <p:spPr>
            <a:xfrm>
              <a:off x="2800870" y="3603770"/>
              <a:ext cx="118656" cy="56318"/>
            </a:xfrm>
            <a:prstGeom prst="rect">
              <a:avLst/>
            </a:prstGeom>
            <a:blipFill>
              <a:blip r:embed="rId6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43" name="object 243"/>
            <p:cNvSpPr/>
            <p:nvPr/>
          </p:nvSpPr>
          <p:spPr>
            <a:xfrm>
              <a:off x="2961297" y="3684562"/>
              <a:ext cx="114662" cy="53340"/>
            </a:xfrm>
            <a:prstGeom prst="rect">
              <a:avLst/>
            </a:prstGeom>
            <a:blipFill>
              <a:blip r:embed="rId6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44" name="object 244"/>
            <p:cNvSpPr/>
            <p:nvPr/>
          </p:nvSpPr>
          <p:spPr>
            <a:xfrm>
              <a:off x="2729725" y="3776510"/>
              <a:ext cx="51638" cy="51560"/>
            </a:xfrm>
            <a:prstGeom prst="rect">
              <a:avLst/>
            </a:prstGeom>
            <a:blipFill>
              <a:blip r:embed="rId6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45" name="object 245"/>
            <p:cNvSpPr/>
            <p:nvPr/>
          </p:nvSpPr>
          <p:spPr>
            <a:xfrm>
              <a:off x="2891332" y="3843063"/>
              <a:ext cx="129781" cy="65653"/>
            </a:xfrm>
            <a:prstGeom prst="rect">
              <a:avLst/>
            </a:prstGeom>
            <a:blipFill>
              <a:blip r:embed="rId6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46" name="object 246"/>
            <p:cNvSpPr/>
            <p:nvPr/>
          </p:nvSpPr>
          <p:spPr>
            <a:xfrm>
              <a:off x="2815230" y="3711769"/>
              <a:ext cx="114628" cy="115236"/>
            </a:xfrm>
            <a:prstGeom prst="rect">
              <a:avLst/>
            </a:prstGeom>
            <a:blipFill>
              <a:blip r:embed="rId6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7" name="object 247"/>
          <p:cNvGrpSpPr/>
          <p:nvPr/>
        </p:nvGrpSpPr>
        <p:grpSpPr>
          <a:xfrm>
            <a:off x="722320" y="2247655"/>
            <a:ext cx="607009" cy="557162"/>
            <a:chOff x="569087" y="1775231"/>
            <a:chExt cx="479425" cy="440055"/>
          </a:xfrm>
        </p:grpSpPr>
        <p:sp>
          <p:nvSpPr>
            <p:cNvPr id="248" name="object 248"/>
            <p:cNvSpPr/>
            <p:nvPr/>
          </p:nvSpPr>
          <p:spPr>
            <a:xfrm>
              <a:off x="590020" y="1858924"/>
              <a:ext cx="353695" cy="333375"/>
            </a:xfrm>
            <a:custGeom>
              <a:avLst/>
              <a:gdLst/>
              <a:ahLst/>
              <a:cxnLst/>
              <a:rect l="l" t="t" r="r" b="b"/>
              <a:pathLst>
                <a:path w="353694" h="333375">
                  <a:moveTo>
                    <a:pt x="75768" y="333121"/>
                  </a:moveTo>
                  <a:lnTo>
                    <a:pt x="353085" y="283349"/>
                  </a:lnTo>
                  <a:lnTo>
                    <a:pt x="275399" y="0"/>
                  </a:lnTo>
                  <a:lnTo>
                    <a:pt x="0" y="55829"/>
                  </a:lnTo>
                  <a:lnTo>
                    <a:pt x="75768" y="333121"/>
                  </a:lnTo>
                  <a:close/>
                </a:path>
              </a:pathLst>
            </a:custGeom>
            <a:ln w="4826">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49" name="object 249"/>
            <p:cNvSpPr/>
            <p:nvPr/>
          </p:nvSpPr>
          <p:spPr>
            <a:xfrm>
              <a:off x="865369" y="1800377"/>
              <a:ext cx="156845" cy="340360"/>
            </a:xfrm>
            <a:custGeom>
              <a:avLst/>
              <a:gdLst/>
              <a:ahLst/>
              <a:cxnLst/>
              <a:rect l="l" t="t" r="r" b="b"/>
              <a:pathLst>
                <a:path w="156844" h="340360">
                  <a:moveTo>
                    <a:pt x="0" y="58547"/>
                  </a:moveTo>
                  <a:lnTo>
                    <a:pt x="79921" y="340144"/>
                  </a:lnTo>
                  <a:lnTo>
                    <a:pt x="156705" y="247904"/>
                  </a:lnTo>
                  <a:lnTo>
                    <a:pt x="81648" y="0"/>
                  </a:lnTo>
                  <a:lnTo>
                    <a:pt x="0" y="58547"/>
                  </a:lnTo>
                  <a:close/>
                </a:path>
              </a:pathLst>
            </a:custGeom>
            <a:ln w="4825">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50" name="object 250"/>
            <p:cNvSpPr/>
            <p:nvPr/>
          </p:nvSpPr>
          <p:spPr>
            <a:xfrm>
              <a:off x="589948" y="1800440"/>
              <a:ext cx="357505" cy="114300"/>
            </a:xfrm>
            <a:custGeom>
              <a:avLst/>
              <a:gdLst/>
              <a:ahLst/>
              <a:cxnLst/>
              <a:rect l="l" t="t" r="r" b="b"/>
              <a:pathLst>
                <a:path w="357505" h="114300">
                  <a:moveTo>
                    <a:pt x="275069" y="58788"/>
                  </a:moveTo>
                  <a:lnTo>
                    <a:pt x="357174" y="0"/>
                  </a:lnTo>
                  <a:lnTo>
                    <a:pt x="90716" y="53060"/>
                  </a:lnTo>
                  <a:lnTo>
                    <a:pt x="0" y="114096"/>
                  </a:lnTo>
                  <a:lnTo>
                    <a:pt x="275069" y="58788"/>
                  </a:lnTo>
                  <a:close/>
                </a:path>
              </a:pathLst>
            </a:custGeom>
            <a:ln w="4825">
              <a:solidFill>
                <a:srgbClr val="81989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51" name="object 251"/>
            <p:cNvSpPr/>
            <p:nvPr/>
          </p:nvSpPr>
          <p:spPr>
            <a:xfrm>
              <a:off x="569087" y="1821414"/>
              <a:ext cx="133729" cy="124745"/>
            </a:xfrm>
            <a:prstGeom prst="rect">
              <a:avLst/>
            </a:prstGeom>
            <a:blipFill>
              <a:blip r:embed="rId6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52" name="object 252"/>
            <p:cNvSpPr/>
            <p:nvPr/>
          </p:nvSpPr>
          <p:spPr>
            <a:xfrm>
              <a:off x="833551" y="1775231"/>
              <a:ext cx="134975" cy="113144"/>
            </a:xfrm>
            <a:prstGeom prst="rect">
              <a:avLst/>
            </a:prstGeom>
            <a:blipFill>
              <a:blip r:embed="rId7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53" name="object 253"/>
            <p:cNvSpPr/>
            <p:nvPr/>
          </p:nvSpPr>
          <p:spPr>
            <a:xfrm>
              <a:off x="639826" y="2158631"/>
              <a:ext cx="57289" cy="56540"/>
            </a:xfrm>
            <a:prstGeom prst="rect">
              <a:avLst/>
            </a:prstGeom>
            <a:blipFill>
              <a:blip r:embed="rId7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54" name="object 254"/>
            <p:cNvSpPr/>
            <p:nvPr/>
          </p:nvSpPr>
          <p:spPr>
            <a:xfrm>
              <a:off x="910005" y="2015457"/>
              <a:ext cx="138429" cy="146374"/>
            </a:xfrm>
            <a:prstGeom prst="rect">
              <a:avLst/>
            </a:prstGeom>
            <a:blipFill>
              <a:blip r:embed="rId7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55" name="object 255"/>
            <p:cNvSpPr/>
            <p:nvPr/>
          </p:nvSpPr>
          <p:spPr>
            <a:xfrm>
              <a:off x="645986" y="1988754"/>
              <a:ext cx="245757" cy="90489"/>
            </a:xfrm>
            <a:prstGeom prst="rect">
              <a:avLst/>
            </a:prstGeom>
            <a:blipFill>
              <a:blip r:embed="rId7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56" name="object 256"/>
          <p:cNvGrpSpPr/>
          <p:nvPr/>
        </p:nvGrpSpPr>
        <p:grpSpPr>
          <a:xfrm>
            <a:off x="1148665" y="4592656"/>
            <a:ext cx="330438" cy="281395"/>
            <a:chOff x="905821" y="3627348"/>
            <a:chExt cx="260985" cy="222250"/>
          </a:xfrm>
        </p:grpSpPr>
        <p:sp>
          <p:nvSpPr>
            <p:cNvPr id="257" name="object 257"/>
            <p:cNvSpPr/>
            <p:nvPr/>
          </p:nvSpPr>
          <p:spPr>
            <a:xfrm>
              <a:off x="1039155" y="3654450"/>
              <a:ext cx="43180" cy="48260"/>
            </a:xfrm>
            <a:custGeom>
              <a:avLst/>
              <a:gdLst/>
              <a:ahLst/>
              <a:cxnLst/>
              <a:rect l="l" t="t" r="r" b="b"/>
              <a:pathLst>
                <a:path w="43180" h="48260">
                  <a:moveTo>
                    <a:pt x="9817" y="31750"/>
                  </a:moveTo>
                  <a:lnTo>
                    <a:pt x="6688" y="32123"/>
                  </a:lnTo>
                  <a:lnTo>
                    <a:pt x="6413" y="32562"/>
                  </a:lnTo>
                  <a:lnTo>
                    <a:pt x="8889" y="34950"/>
                  </a:lnTo>
                  <a:lnTo>
                    <a:pt x="13093" y="37287"/>
                  </a:lnTo>
                  <a:lnTo>
                    <a:pt x="18834" y="42748"/>
                  </a:lnTo>
                  <a:lnTo>
                    <a:pt x="22796" y="43942"/>
                  </a:lnTo>
                  <a:lnTo>
                    <a:pt x="23101" y="45999"/>
                  </a:lnTo>
                  <a:lnTo>
                    <a:pt x="24891" y="46215"/>
                  </a:lnTo>
                  <a:lnTo>
                    <a:pt x="26606" y="47421"/>
                  </a:lnTo>
                  <a:lnTo>
                    <a:pt x="31724" y="47929"/>
                  </a:lnTo>
                  <a:lnTo>
                    <a:pt x="32918" y="47256"/>
                  </a:lnTo>
                  <a:lnTo>
                    <a:pt x="35003" y="47256"/>
                  </a:lnTo>
                  <a:lnTo>
                    <a:pt x="35305" y="47040"/>
                  </a:lnTo>
                  <a:lnTo>
                    <a:pt x="35496" y="46926"/>
                  </a:lnTo>
                  <a:lnTo>
                    <a:pt x="40004" y="45339"/>
                  </a:lnTo>
                  <a:lnTo>
                    <a:pt x="40898" y="44881"/>
                  </a:lnTo>
                  <a:lnTo>
                    <a:pt x="37795" y="44881"/>
                  </a:lnTo>
                  <a:lnTo>
                    <a:pt x="37913" y="44704"/>
                  </a:lnTo>
                  <a:lnTo>
                    <a:pt x="37287" y="44704"/>
                  </a:lnTo>
                  <a:lnTo>
                    <a:pt x="37464" y="43065"/>
                  </a:lnTo>
                  <a:lnTo>
                    <a:pt x="38340" y="43065"/>
                  </a:lnTo>
                  <a:lnTo>
                    <a:pt x="38658" y="42799"/>
                  </a:lnTo>
                  <a:lnTo>
                    <a:pt x="38724" y="41605"/>
                  </a:lnTo>
                  <a:lnTo>
                    <a:pt x="38430" y="41605"/>
                  </a:lnTo>
                  <a:lnTo>
                    <a:pt x="37952" y="40500"/>
                  </a:lnTo>
                  <a:lnTo>
                    <a:pt x="37617" y="40500"/>
                  </a:lnTo>
                  <a:lnTo>
                    <a:pt x="36871" y="39954"/>
                  </a:lnTo>
                  <a:lnTo>
                    <a:pt x="21462" y="39954"/>
                  </a:lnTo>
                  <a:lnTo>
                    <a:pt x="20294" y="37249"/>
                  </a:lnTo>
                  <a:lnTo>
                    <a:pt x="17158" y="36004"/>
                  </a:lnTo>
                  <a:lnTo>
                    <a:pt x="15659" y="35433"/>
                  </a:lnTo>
                  <a:lnTo>
                    <a:pt x="9715" y="32562"/>
                  </a:lnTo>
                  <a:lnTo>
                    <a:pt x="9817" y="31750"/>
                  </a:lnTo>
                  <a:close/>
                </a:path>
                <a:path w="43180" h="48260">
                  <a:moveTo>
                    <a:pt x="35003" y="47256"/>
                  </a:moveTo>
                  <a:lnTo>
                    <a:pt x="32918" y="47256"/>
                  </a:lnTo>
                  <a:lnTo>
                    <a:pt x="34861" y="47358"/>
                  </a:lnTo>
                  <a:lnTo>
                    <a:pt x="35003" y="47256"/>
                  </a:lnTo>
                  <a:close/>
                </a:path>
                <a:path w="43180" h="48260">
                  <a:moveTo>
                    <a:pt x="40630" y="43624"/>
                  </a:moveTo>
                  <a:lnTo>
                    <a:pt x="38912" y="43624"/>
                  </a:lnTo>
                  <a:lnTo>
                    <a:pt x="37795" y="44881"/>
                  </a:lnTo>
                  <a:lnTo>
                    <a:pt x="40898" y="44881"/>
                  </a:lnTo>
                  <a:lnTo>
                    <a:pt x="41071" y="44792"/>
                  </a:lnTo>
                  <a:lnTo>
                    <a:pt x="40360" y="44754"/>
                  </a:lnTo>
                  <a:lnTo>
                    <a:pt x="41732" y="44335"/>
                  </a:lnTo>
                  <a:lnTo>
                    <a:pt x="42065" y="43992"/>
                  </a:lnTo>
                  <a:lnTo>
                    <a:pt x="40220" y="43992"/>
                  </a:lnTo>
                  <a:lnTo>
                    <a:pt x="40630" y="43624"/>
                  </a:lnTo>
                  <a:close/>
                </a:path>
                <a:path w="43180" h="48260">
                  <a:moveTo>
                    <a:pt x="38407" y="43960"/>
                  </a:moveTo>
                  <a:lnTo>
                    <a:pt x="37287" y="44704"/>
                  </a:lnTo>
                  <a:lnTo>
                    <a:pt x="37913" y="44704"/>
                  </a:lnTo>
                  <a:lnTo>
                    <a:pt x="38407" y="43960"/>
                  </a:lnTo>
                  <a:close/>
                </a:path>
                <a:path w="43180" h="48260">
                  <a:moveTo>
                    <a:pt x="41922" y="42621"/>
                  </a:moveTo>
                  <a:lnTo>
                    <a:pt x="40220" y="43992"/>
                  </a:lnTo>
                  <a:lnTo>
                    <a:pt x="42065" y="43992"/>
                  </a:lnTo>
                  <a:lnTo>
                    <a:pt x="43078" y="42951"/>
                  </a:lnTo>
                  <a:lnTo>
                    <a:pt x="41922" y="42621"/>
                  </a:lnTo>
                  <a:close/>
                </a:path>
                <a:path w="43180" h="48260">
                  <a:moveTo>
                    <a:pt x="38849" y="43294"/>
                  </a:moveTo>
                  <a:lnTo>
                    <a:pt x="38407" y="43960"/>
                  </a:lnTo>
                  <a:lnTo>
                    <a:pt x="38912" y="43624"/>
                  </a:lnTo>
                  <a:lnTo>
                    <a:pt x="40630" y="43624"/>
                  </a:lnTo>
                  <a:lnTo>
                    <a:pt x="40970" y="43319"/>
                  </a:lnTo>
                  <a:lnTo>
                    <a:pt x="38849" y="43294"/>
                  </a:lnTo>
                  <a:close/>
                </a:path>
                <a:path w="43180" h="48260">
                  <a:moveTo>
                    <a:pt x="38213" y="43172"/>
                  </a:moveTo>
                  <a:lnTo>
                    <a:pt x="37553" y="43726"/>
                  </a:lnTo>
                  <a:lnTo>
                    <a:pt x="38620" y="43230"/>
                  </a:lnTo>
                  <a:lnTo>
                    <a:pt x="38213" y="43172"/>
                  </a:lnTo>
                  <a:close/>
                </a:path>
                <a:path w="43180" h="48260">
                  <a:moveTo>
                    <a:pt x="38340" y="43065"/>
                  </a:moveTo>
                  <a:lnTo>
                    <a:pt x="37464" y="43065"/>
                  </a:lnTo>
                  <a:lnTo>
                    <a:pt x="38213" y="43172"/>
                  </a:lnTo>
                  <a:lnTo>
                    <a:pt x="38340" y="43065"/>
                  </a:lnTo>
                  <a:close/>
                </a:path>
                <a:path w="43180" h="48260">
                  <a:moveTo>
                    <a:pt x="38734" y="41414"/>
                  </a:moveTo>
                  <a:lnTo>
                    <a:pt x="38430" y="41605"/>
                  </a:lnTo>
                  <a:lnTo>
                    <a:pt x="38724" y="41605"/>
                  </a:lnTo>
                  <a:lnTo>
                    <a:pt x="38734" y="41414"/>
                  </a:lnTo>
                  <a:close/>
                </a:path>
                <a:path w="43180" h="48260">
                  <a:moveTo>
                    <a:pt x="37663" y="39832"/>
                  </a:moveTo>
                  <a:lnTo>
                    <a:pt x="37617" y="40500"/>
                  </a:lnTo>
                  <a:lnTo>
                    <a:pt x="37952" y="40500"/>
                  </a:lnTo>
                  <a:lnTo>
                    <a:pt x="37663" y="39832"/>
                  </a:lnTo>
                  <a:close/>
                </a:path>
                <a:path w="43180" h="48260">
                  <a:moveTo>
                    <a:pt x="21386" y="39090"/>
                  </a:moveTo>
                  <a:lnTo>
                    <a:pt x="21462" y="39954"/>
                  </a:lnTo>
                  <a:lnTo>
                    <a:pt x="36871" y="39954"/>
                  </a:lnTo>
                  <a:lnTo>
                    <a:pt x="36715" y="39839"/>
                  </a:lnTo>
                  <a:lnTo>
                    <a:pt x="37654" y="39832"/>
                  </a:lnTo>
                  <a:lnTo>
                    <a:pt x="38407" y="39814"/>
                  </a:lnTo>
                  <a:lnTo>
                    <a:pt x="38459" y="39598"/>
                  </a:lnTo>
                  <a:lnTo>
                    <a:pt x="24498" y="39598"/>
                  </a:lnTo>
                  <a:lnTo>
                    <a:pt x="21386" y="39090"/>
                  </a:lnTo>
                  <a:close/>
                </a:path>
                <a:path w="43180" h="48260">
                  <a:moveTo>
                    <a:pt x="38407" y="39814"/>
                  </a:moveTo>
                  <a:lnTo>
                    <a:pt x="37655" y="39814"/>
                  </a:lnTo>
                  <a:lnTo>
                    <a:pt x="38407" y="39814"/>
                  </a:lnTo>
                  <a:close/>
                </a:path>
                <a:path w="43180" h="48260">
                  <a:moveTo>
                    <a:pt x="30695" y="34175"/>
                  </a:moveTo>
                  <a:lnTo>
                    <a:pt x="23202" y="34175"/>
                  </a:lnTo>
                  <a:lnTo>
                    <a:pt x="26415" y="36880"/>
                  </a:lnTo>
                  <a:lnTo>
                    <a:pt x="25869" y="38252"/>
                  </a:lnTo>
                  <a:lnTo>
                    <a:pt x="24498" y="39598"/>
                  </a:lnTo>
                  <a:lnTo>
                    <a:pt x="38459" y="39598"/>
                  </a:lnTo>
                  <a:lnTo>
                    <a:pt x="38564" y="39154"/>
                  </a:lnTo>
                  <a:lnTo>
                    <a:pt x="25666" y="39154"/>
                  </a:lnTo>
                  <a:lnTo>
                    <a:pt x="30695" y="34175"/>
                  </a:lnTo>
                  <a:close/>
                </a:path>
                <a:path w="43180" h="48260">
                  <a:moveTo>
                    <a:pt x="33205" y="12915"/>
                  </a:moveTo>
                  <a:lnTo>
                    <a:pt x="29349" y="12915"/>
                  </a:lnTo>
                  <a:lnTo>
                    <a:pt x="29375" y="14973"/>
                  </a:lnTo>
                  <a:lnTo>
                    <a:pt x="30416" y="18148"/>
                  </a:lnTo>
                  <a:lnTo>
                    <a:pt x="34113" y="20853"/>
                  </a:lnTo>
                  <a:lnTo>
                    <a:pt x="34233" y="21056"/>
                  </a:lnTo>
                  <a:lnTo>
                    <a:pt x="32804" y="28981"/>
                  </a:lnTo>
                  <a:lnTo>
                    <a:pt x="32327" y="35433"/>
                  </a:lnTo>
                  <a:lnTo>
                    <a:pt x="32214" y="36245"/>
                  </a:lnTo>
                  <a:lnTo>
                    <a:pt x="31292" y="39128"/>
                  </a:lnTo>
                  <a:lnTo>
                    <a:pt x="25666" y="39154"/>
                  </a:lnTo>
                  <a:lnTo>
                    <a:pt x="38564" y="39154"/>
                  </a:lnTo>
                  <a:lnTo>
                    <a:pt x="38823" y="38061"/>
                  </a:lnTo>
                  <a:lnTo>
                    <a:pt x="39649" y="36245"/>
                  </a:lnTo>
                  <a:lnTo>
                    <a:pt x="38912" y="31737"/>
                  </a:lnTo>
                  <a:lnTo>
                    <a:pt x="39441" y="31737"/>
                  </a:lnTo>
                  <a:lnTo>
                    <a:pt x="40360" y="29972"/>
                  </a:lnTo>
                  <a:lnTo>
                    <a:pt x="39471" y="29438"/>
                  </a:lnTo>
                  <a:lnTo>
                    <a:pt x="39623" y="26758"/>
                  </a:lnTo>
                  <a:lnTo>
                    <a:pt x="39347" y="23710"/>
                  </a:lnTo>
                  <a:lnTo>
                    <a:pt x="39412" y="23037"/>
                  </a:lnTo>
                  <a:lnTo>
                    <a:pt x="39857" y="22136"/>
                  </a:lnTo>
                  <a:lnTo>
                    <a:pt x="36728" y="22136"/>
                  </a:lnTo>
                  <a:lnTo>
                    <a:pt x="34607" y="20853"/>
                  </a:lnTo>
                  <a:lnTo>
                    <a:pt x="35237" y="16998"/>
                  </a:lnTo>
                  <a:lnTo>
                    <a:pt x="35252" y="16540"/>
                  </a:lnTo>
                  <a:lnTo>
                    <a:pt x="33205" y="12915"/>
                  </a:lnTo>
                  <a:close/>
                </a:path>
                <a:path w="43180" h="48260">
                  <a:moveTo>
                    <a:pt x="5054" y="7162"/>
                  </a:moveTo>
                  <a:lnTo>
                    <a:pt x="3721" y="7594"/>
                  </a:lnTo>
                  <a:lnTo>
                    <a:pt x="2374" y="9423"/>
                  </a:lnTo>
                  <a:lnTo>
                    <a:pt x="177" y="12103"/>
                  </a:lnTo>
                  <a:lnTo>
                    <a:pt x="0" y="14465"/>
                  </a:lnTo>
                  <a:lnTo>
                    <a:pt x="1003" y="16027"/>
                  </a:lnTo>
                  <a:lnTo>
                    <a:pt x="965" y="17462"/>
                  </a:lnTo>
                  <a:lnTo>
                    <a:pt x="2273" y="19240"/>
                  </a:lnTo>
                  <a:lnTo>
                    <a:pt x="4800" y="22555"/>
                  </a:lnTo>
                  <a:lnTo>
                    <a:pt x="2781" y="23037"/>
                  </a:lnTo>
                  <a:lnTo>
                    <a:pt x="2755" y="23710"/>
                  </a:lnTo>
                  <a:lnTo>
                    <a:pt x="7480" y="24472"/>
                  </a:lnTo>
                  <a:lnTo>
                    <a:pt x="5486" y="24841"/>
                  </a:lnTo>
                  <a:lnTo>
                    <a:pt x="7404" y="27025"/>
                  </a:lnTo>
                  <a:lnTo>
                    <a:pt x="8051" y="27724"/>
                  </a:lnTo>
                  <a:lnTo>
                    <a:pt x="8610" y="27762"/>
                  </a:lnTo>
                  <a:lnTo>
                    <a:pt x="10210" y="29768"/>
                  </a:lnTo>
                  <a:lnTo>
                    <a:pt x="7810" y="30022"/>
                  </a:lnTo>
                  <a:lnTo>
                    <a:pt x="10372" y="31750"/>
                  </a:lnTo>
                  <a:lnTo>
                    <a:pt x="17932" y="36068"/>
                  </a:lnTo>
                  <a:lnTo>
                    <a:pt x="21539" y="37528"/>
                  </a:lnTo>
                  <a:lnTo>
                    <a:pt x="20154" y="36004"/>
                  </a:lnTo>
                  <a:lnTo>
                    <a:pt x="23202" y="34175"/>
                  </a:lnTo>
                  <a:lnTo>
                    <a:pt x="30695" y="34175"/>
                  </a:lnTo>
                  <a:lnTo>
                    <a:pt x="32054" y="32829"/>
                  </a:lnTo>
                  <a:lnTo>
                    <a:pt x="31648" y="24244"/>
                  </a:lnTo>
                  <a:lnTo>
                    <a:pt x="28833" y="16540"/>
                  </a:lnTo>
                  <a:lnTo>
                    <a:pt x="22378" y="9096"/>
                  </a:lnTo>
                  <a:lnTo>
                    <a:pt x="20180" y="7861"/>
                  </a:lnTo>
                  <a:lnTo>
                    <a:pt x="5854" y="7861"/>
                  </a:lnTo>
                  <a:lnTo>
                    <a:pt x="5054" y="7162"/>
                  </a:lnTo>
                  <a:close/>
                </a:path>
                <a:path w="43180" h="48260">
                  <a:moveTo>
                    <a:pt x="39441" y="31737"/>
                  </a:moveTo>
                  <a:lnTo>
                    <a:pt x="38912" y="31737"/>
                  </a:lnTo>
                  <a:lnTo>
                    <a:pt x="39065" y="32461"/>
                  </a:lnTo>
                  <a:lnTo>
                    <a:pt x="39441" y="31737"/>
                  </a:lnTo>
                  <a:close/>
                </a:path>
                <a:path w="43180" h="48260">
                  <a:moveTo>
                    <a:pt x="6857" y="31851"/>
                  </a:moveTo>
                  <a:lnTo>
                    <a:pt x="6197" y="32181"/>
                  </a:lnTo>
                  <a:lnTo>
                    <a:pt x="6688" y="32123"/>
                  </a:lnTo>
                  <a:lnTo>
                    <a:pt x="6857" y="31851"/>
                  </a:lnTo>
                  <a:close/>
                </a:path>
                <a:path w="43180" h="48260">
                  <a:moveTo>
                    <a:pt x="25851" y="1841"/>
                  </a:moveTo>
                  <a:lnTo>
                    <a:pt x="22529" y="1841"/>
                  </a:lnTo>
                  <a:lnTo>
                    <a:pt x="26945" y="4523"/>
                  </a:lnTo>
                  <a:lnTo>
                    <a:pt x="30139" y="8389"/>
                  </a:lnTo>
                  <a:lnTo>
                    <a:pt x="35801" y="13550"/>
                  </a:lnTo>
                  <a:lnTo>
                    <a:pt x="35299" y="16622"/>
                  </a:lnTo>
                  <a:lnTo>
                    <a:pt x="35511" y="16998"/>
                  </a:lnTo>
                  <a:lnTo>
                    <a:pt x="36728" y="22136"/>
                  </a:lnTo>
                  <a:lnTo>
                    <a:pt x="39857" y="22136"/>
                  </a:lnTo>
                  <a:lnTo>
                    <a:pt x="40389" y="21056"/>
                  </a:lnTo>
                  <a:lnTo>
                    <a:pt x="39484" y="21056"/>
                  </a:lnTo>
                  <a:lnTo>
                    <a:pt x="38303" y="20243"/>
                  </a:lnTo>
                  <a:lnTo>
                    <a:pt x="38011" y="14820"/>
                  </a:lnTo>
                  <a:lnTo>
                    <a:pt x="33502" y="8128"/>
                  </a:lnTo>
                  <a:lnTo>
                    <a:pt x="28994" y="2565"/>
                  </a:lnTo>
                  <a:lnTo>
                    <a:pt x="26327" y="2057"/>
                  </a:lnTo>
                  <a:lnTo>
                    <a:pt x="25851" y="1841"/>
                  </a:lnTo>
                  <a:close/>
                </a:path>
                <a:path w="43180" h="48260">
                  <a:moveTo>
                    <a:pt x="39662" y="20421"/>
                  </a:moveTo>
                  <a:lnTo>
                    <a:pt x="39484" y="21056"/>
                  </a:lnTo>
                  <a:lnTo>
                    <a:pt x="40389" y="21056"/>
                  </a:lnTo>
                  <a:lnTo>
                    <a:pt x="40627" y="20574"/>
                  </a:lnTo>
                  <a:lnTo>
                    <a:pt x="39662" y="20421"/>
                  </a:lnTo>
                  <a:close/>
                </a:path>
                <a:path w="43180" h="48260">
                  <a:moveTo>
                    <a:pt x="30448" y="8763"/>
                  </a:moveTo>
                  <a:lnTo>
                    <a:pt x="26009" y="8763"/>
                  </a:lnTo>
                  <a:lnTo>
                    <a:pt x="27127" y="10083"/>
                  </a:lnTo>
                  <a:lnTo>
                    <a:pt x="27508" y="10464"/>
                  </a:lnTo>
                  <a:lnTo>
                    <a:pt x="27851" y="11811"/>
                  </a:lnTo>
                  <a:lnTo>
                    <a:pt x="28168" y="12382"/>
                  </a:lnTo>
                  <a:lnTo>
                    <a:pt x="29095" y="14249"/>
                  </a:lnTo>
                  <a:lnTo>
                    <a:pt x="29349" y="12915"/>
                  </a:lnTo>
                  <a:lnTo>
                    <a:pt x="33205" y="12915"/>
                  </a:lnTo>
                  <a:lnTo>
                    <a:pt x="31748" y="10336"/>
                  </a:lnTo>
                  <a:lnTo>
                    <a:pt x="30448" y="8763"/>
                  </a:lnTo>
                  <a:close/>
                </a:path>
                <a:path w="43180" h="48260">
                  <a:moveTo>
                    <a:pt x="25981" y="4787"/>
                  </a:moveTo>
                  <a:lnTo>
                    <a:pt x="21539" y="4787"/>
                  </a:lnTo>
                  <a:lnTo>
                    <a:pt x="23075" y="6502"/>
                  </a:lnTo>
                  <a:lnTo>
                    <a:pt x="24002" y="7480"/>
                  </a:lnTo>
                  <a:lnTo>
                    <a:pt x="24358" y="7505"/>
                  </a:lnTo>
                  <a:lnTo>
                    <a:pt x="26733" y="10490"/>
                  </a:lnTo>
                  <a:lnTo>
                    <a:pt x="26009" y="8763"/>
                  </a:lnTo>
                  <a:lnTo>
                    <a:pt x="30448" y="8763"/>
                  </a:lnTo>
                  <a:lnTo>
                    <a:pt x="30139" y="8389"/>
                  </a:lnTo>
                  <a:lnTo>
                    <a:pt x="27609" y="6083"/>
                  </a:lnTo>
                  <a:lnTo>
                    <a:pt x="25981" y="4787"/>
                  </a:lnTo>
                  <a:close/>
                </a:path>
                <a:path w="43180" h="48260">
                  <a:moveTo>
                    <a:pt x="14240" y="4523"/>
                  </a:moveTo>
                  <a:lnTo>
                    <a:pt x="6375" y="5435"/>
                  </a:lnTo>
                  <a:lnTo>
                    <a:pt x="5854" y="7861"/>
                  </a:lnTo>
                  <a:lnTo>
                    <a:pt x="20180" y="7861"/>
                  </a:lnTo>
                  <a:lnTo>
                    <a:pt x="14240" y="4523"/>
                  </a:lnTo>
                  <a:close/>
                </a:path>
                <a:path w="43180" h="48260">
                  <a:moveTo>
                    <a:pt x="16738" y="2717"/>
                  </a:moveTo>
                  <a:lnTo>
                    <a:pt x="19634" y="5295"/>
                  </a:lnTo>
                  <a:lnTo>
                    <a:pt x="21539" y="4787"/>
                  </a:lnTo>
                  <a:lnTo>
                    <a:pt x="25981" y="4787"/>
                  </a:lnTo>
                  <a:lnTo>
                    <a:pt x="23730" y="2997"/>
                  </a:lnTo>
                  <a:lnTo>
                    <a:pt x="17868" y="2997"/>
                  </a:lnTo>
                  <a:lnTo>
                    <a:pt x="16738" y="2717"/>
                  </a:lnTo>
                  <a:close/>
                </a:path>
                <a:path w="43180" h="48260">
                  <a:moveTo>
                    <a:pt x="22209" y="2120"/>
                  </a:moveTo>
                  <a:lnTo>
                    <a:pt x="14452" y="2120"/>
                  </a:lnTo>
                  <a:lnTo>
                    <a:pt x="15430" y="2349"/>
                  </a:lnTo>
                  <a:lnTo>
                    <a:pt x="17868" y="2997"/>
                  </a:lnTo>
                  <a:lnTo>
                    <a:pt x="23730" y="2997"/>
                  </a:lnTo>
                  <a:lnTo>
                    <a:pt x="23264" y="2679"/>
                  </a:lnTo>
                  <a:lnTo>
                    <a:pt x="22656" y="2679"/>
                  </a:lnTo>
                  <a:lnTo>
                    <a:pt x="22209" y="2120"/>
                  </a:lnTo>
                  <a:close/>
                </a:path>
                <a:path w="43180" h="48260">
                  <a:moveTo>
                    <a:pt x="22590" y="2240"/>
                  </a:moveTo>
                  <a:lnTo>
                    <a:pt x="22656" y="2679"/>
                  </a:lnTo>
                  <a:lnTo>
                    <a:pt x="23264" y="2679"/>
                  </a:lnTo>
                  <a:lnTo>
                    <a:pt x="22590" y="2240"/>
                  </a:lnTo>
                  <a:close/>
                </a:path>
                <a:path w="43180" h="48260">
                  <a:moveTo>
                    <a:pt x="13931" y="685"/>
                  </a:moveTo>
                  <a:lnTo>
                    <a:pt x="13627" y="1041"/>
                  </a:lnTo>
                  <a:lnTo>
                    <a:pt x="13403" y="1282"/>
                  </a:lnTo>
                  <a:lnTo>
                    <a:pt x="13360" y="2298"/>
                  </a:lnTo>
                  <a:lnTo>
                    <a:pt x="14452" y="2120"/>
                  </a:lnTo>
                  <a:lnTo>
                    <a:pt x="22209" y="2120"/>
                  </a:lnTo>
                  <a:lnTo>
                    <a:pt x="21996" y="1854"/>
                  </a:lnTo>
                  <a:lnTo>
                    <a:pt x="22531" y="1854"/>
                  </a:lnTo>
                  <a:lnTo>
                    <a:pt x="25851" y="1841"/>
                  </a:lnTo>
                  <a:lnTo>
                    <a:pt x="22250" y="1803"/>
                  </a:lnTo>
                  <a:lnTo>
                    <a:pt x="18402" y="1371"/>
                  </a:lnTo>
                  <a:lnTo>
                    <a:pt x="21234" y="1003"/>
                  </a:lnTo>
                  <a:lnTo>
                    <a:pt x="13931" y="685"/>
                  </a:lnTo>
                  <a:close/>
                </a:path>
                <a:path w="43180" h="48260">
                  <a:moveTo>
                    <a:pt x="22531" y="1854"/>
                  </a:moveTo>
                  <a:lnTo>
                    <a:pt x="21996" y="1854"/>
                  </a:lnTo>
                  <a:lnTo>
                    <a:pt x="22590" y="2240"/>
                  </a:lnTo>
                  <a:lnTo>
                    <a:pt x="22531" y="1854"/>
                  </a:lnTo>
                  <a:close/>
                </a:path>
                <a:path w="43180" h="48260">
                  <a:moveTo>
                    <a:pt x="21793" y="0"/>
                  </a:moveTo>
                  <a:lnTo>
                    <a:pt x="22402" y="1282"/>
                  </a:lnTo>
                  <a:lnTo>
                    <a:pt x="21921" y="1282"/>
                  </a:lnTo>
                  <a:lnTo>
                    <a:pt x="22250" y="1803"/>
                  </a:lnTo>
                  <a:lnTo>
                    <a:pt x="25767" y="1803"/>
                  </a:lnTo>
                  <a:lnTo>
                    <a:pt x="24619" y="1282"/>
                  </a:lnTo>
                  <a:lnTo>
                    <a:pt x="22402" y="1282"/>
                  </a:lnTo>
                  <a:lnTo>
                    <a:pt x="21793" y="1079"/>
                  </a:lnTo>
                  <a:lnTo>
                    <a:pt x="24172" y="1079"/>
                  </a:lnTo>
                  <a:lnTo>
                    <a:pt x="21793" y="0"/>
                  </a:lnTo>
                  <a:close/>
                </a:path>
                <a:path w="43180" h="48260">
                  <a:moveTo>
                    <a:pt x="20307" y="584"/>
                  </a:moveTo>
                  <a:lnTo>
                    <a:pt x="21793" y="1079"/>
                  </a:lnTo>
                  <a:lnTo>
                    <a:pt x="21005" y="812"/>
                  </a:lnTo>
                  <a:lnTo>
                    <a:pt x="20307" y="58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58" name="object 258"/>
            <p:cNvSpPr/>
            <p:nvPr/>
          </p:nvSpPr>
          <p:spPr>
            <a:xfrm>
              <a:off x="964923" y="3757612"/>
              <a:ext cx="105176" cy="74891"/>
            </a:xfrm>
            <a:prstGeom prst="rect">
              <a:avLst/>
            </a:prstGeom>
            <a:blipFill>
              <a:blip r:embed="rId7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59" name="object 259"/>
            <p:cNvSpPr/>
            <p:nvPr/>
          </p:nvSpPr>
          <p:spPr>
            <a:xfrm>
              <a:off x="905821" y="3627348"/>
              <a:ext cx="260985" cy="222250"/>
            </a:xfrm>
            <a:custGeom>
              <a:avLst/>
              <a:gdLst/>
              <a:ahLst/>
              <a:cxnLst/>
              <a:rect l="l" t="t" r="r" b="b"/>
              <a:pathLst>
                <a:path w="260984" h="222250">
                  <a:moveTo>
                    <a:pt x="259229" y="120662"/>
                  </a:moveTo>
                  <a:lnTo>
                    <a:pt x="249168" y="183159"/>
                  </a:lnTo>
                  <a:lnTo>
                    <a:pt x="223248" y="221665"/>
                  </a:lnTo>
                  <a:lnTo>
                    <a:pt x="229750" y="216814"/>
                  </a:lnTo>
                  <a:lnTo>
                    <a:pt x="260960" y="142975"/>
                  </a:lnTo>
                  <a:lnTo>
                    <a:pt x="259229" y="120662"/>
                  </a:lnTo>
                  <a:close/>
                </a:path>
                <a:path w="260984" h="222250">
                  <a:moveTo>
                    <a:pt x="125050" y="0"/>
                  </a:moveTo>
                  <a:lnTo>
                    <a:pt x="103363" y="3033"/>
                  </a:lnTo>
                  <a:lnTo>
                    <a:pt x="80944" y="9550"/>
                  </a:lnTo>
                  <a:lnTo>
                    <a:pt x="80106" y="10236"/>
                  </a:lnTo>
                  <a:lnTo>
                    <a:pt x="79827" y="10363"/>
                  </a:lnTo>
                  <a:lnTo>
                    <a:pt x="78760" y="10464"/>
                  </a:lnTo>
                  <a:lnTo>
                    <a:pt x="77998" y="11176"/>
                  </a:lnTo>
                  <a:lnTo>
                    <a:pt x="74061" y="12928"/>
                  </a:lnTo>
                  <a:lnTo>
                    <a:pt x="68435" y="15367"/>
                  </a:lnTo>
                  <a:lnTo>
                    <a:pt x="64866" y="18072"/>
                  </a:lnTo>
                  <a:lnTo>
                    <a:pt x="59634" y="20701"/>
                  </a:lnTo>
                  <a:lnTo>
                    <a:pt x="57817" y="22567"/>
                  </a:lnTo>
                  <a:lnTo>
                    <a:pt x="55912" y="23190"/>
                  </a:lnTo>
                  <a:lnTo>
                    <a:pt x="54147" y="24511"/>
                  </a:lnTo>
                  <a:lnTo>
                    <a:pt x="24735" y="53973"/>
                  </a:lnTo>
                  <a:lnTo>
                    <a:pt x="4456" y="96303"/>
                  </a:lnTo>
                  <a:lnTo>
                    <a:pt x="0" y="134115"/>
                  </a:lnTo>
                  <a:lnTo>
                    <a:pt x="1874" y="153860"/>
                  </a:lnTo>
                  <a:lnTo>
                    <a:pt x="2369" y="156718"/>
                  </a:lnTo>
                  <a:lnTo>
                    <a:pt x="3233" y="160223"/>
                  </a:lnTo>
                  <a:lnTo>
                    <a:pt x="4338" y="160451"/>
                  </a:lnTo>
                  <a:lnTo>
                    <a:pt x="3154" y="152625"/>
                  </a:lnTo>
                  <a:lnTo>
                    <a:pt x="2144" y="146545"/>
                  </a:lnTo>
                  <a:lnTo>
                    <a:pt x="1434" y="140074"/>
                  </a:lnTo>
                  <a:lnTo>
                    <a:pt x="1150" y="131076"/>
                  </a:lnTo>
                  <a:lnTo>
                    <a:pt x="1389" y="122648"/>
                  </a:lnTo>
                  <a:lnTo>
                    <a:pt x="2207" y="114101"/>
                  </a:lnTo>
                  <a:lnTo>
                    <a:pt x="17657" y="67498"/>
                  </a:lnTo>
                  <a:lnTo>
                    <a:pt x="44607" y="33967"/>
                  </a:lnTo>
                  <a:lnTo>
                    <a:pt x="64434" y="19596"/>
                  </a:lnTo>
                  <a:lnTo>
                    <a:pt x="64942" y="19050"/>
                  </a:lnTo>
                  <a:lnTo>
                    <a:pt x="66250" y="18249"/>
                  </a:lnTo>
                  <a:lnTo>
                    <a:pt x="67158" y="18249"/>
                  </a:lnTo>
                  <a:lnTo>
                    <a:pt x="110855" y="2689"/>
                  </a:lnTo>
                  <a:lnTo>
                    <a:pt x="155116" y="2689"/>
                  </a:lnTo>
                  <a:lnTo>
                    <a:pt x="146915" y="852"/>
                  </a:lnTo>
                  <a:lnTo>
                    <a:pt x="125050" y="0"/>
                  </a:lnTo>
                  <a:close/>
                </a:path>
                <a:path w="260984" h="222250">
                  <a:moveTo>
                    <a:pt x="258620" y="112813"/>
                  </a:moveTo>
                  <a:lnTo>
                    <a:pt x="259229" y="120662"/>
                  </a:lnTo>
                  <a:lnTo>
                    <a:pt x="259194" y="115042"/>
                  </a:lnTo>
                  <a:lnTo>
                    <a:pt x="258620" y="112813"/>
                  </a:lnTo>
                  <a:close/>
                </a:path>
                <a:path w="260984" h="222250">
                  <a:moveTo>
                    <a:pt x="251580" y="85463"/>
                  </a:moveTo>
                  <a:lnTo>
                    <a:pt x="258620" y="112813"/>
                  </a:lnTo>
                  <a:lnTo>
                    <a:pt x="257567" y="99228"/>
                  </a:lnTo>
                  <a:lnTo>
                    <a:pt x="251580" y="85463"/>
                  </a:lnTo>
                  <a:close/>
                </a:path>
                <a:path w="260984" h="222250">
                  <a:moveTo>
                    <a:pt x="248355" y="78049"/>
                  </a:moveTo>
                  <a:lnTo>
                    <a:pt x="251580" y="85463"/>
                  </a:lnTo>
                  <a:lnTo>
                    <a:pt x="250752" y="82250"/>
                  </a:lnTo>
                  <a:lnTo>
                    <a:pt x="248355" y="78049"/>
                  </a:lnTo>
                  <a:close/>
                </a:path>
                <a:path w="260984" h="222250">
                  <a:moveTo>
                    <a:pt x="233542" y="52096"/>
                  </a:moveTo>
                  <a:lnTo>
                    <a:pt x="248355" y="78049"/>
                  </a:lnTo>
                  <a:lnTo>
                    <a:pt x="240222" y="59350"/>
                  </a:lnTo>
                  <a:lnTo>
                    <a:pt x="233542" y="52096"/>
                  </a:lnTo>
                  <a:close/>
                </a:path>
                <a:path w="260984" h="222250">
                  <a:moveTo>
                    <a:pt x="233033" y="51542"/>
                  </a:moveTo>
                  <a:lnTo>
                    <a:pt x="233542" y="52096"/>
                  </a:lnTo>
                  <a:lnTo>
                    <a:pt x="233433" y="51904"/>
                  </a:lnTo>
                  <a:lnTo>
                    <a:pt x="233033" y="51542"/>
                  </a:lnTo>
                  <a:close/>
                </a:path>
                <a:path w="260984" h="222250">
                  <a:moveTo>
                    <a:pt x="199863" y="21540"/>
                  </a:moveTo>
                  <a:lnTo>
                    <a:pt x="233033" y="51542"/>
                  </a:lnTo>
                  <a:lnTo>
                    <a:pt x="210473" y="27040"/>
                  </a:lnTo>
                  <a:lnTo>
                    <a:pt x="199863" y="21540"/>
                  </a:lnTo>
                  <a:close/>
                </a:path>
                <a:path w="260984" h="222250">
                  <a:moveTo>
                    <a:pt x="195406" y="19230"/>
                  </a:moveTo>
                  <a:lnTo>
                    <a:pt x="199863" y="21540"/>
                  </a:lnTo>
                  <a:lnTo>
                    <a:pt x="198787" y="20567"/>
                  </a:lnTo>
                  <a:lnTo>
                    <a:pt x="195406" y="19230"/>
                  </a:lnTo>
                  <a:close/>
                </a:path>
                <a:path w="260984" h="222250">
                  <a:moveTo>
                    <a:pt x="155116" y="2689"/>
                  </a:moveTo>
                  <a:lnTo>
                    <a:pt x="110855" y="2689"/>
                  </a:lnTo>
                  <a:lnTo>
                    <a:pt x="156377" y="3795"/>
                  </a:lnTo>
                  <a:lnTo>
                    <a:pt x="195406" y="19230"/>
                  </a:lnTo>
                  <a:lnTo>
                    <a:pt x="169870" y="5994"/>
                  </a:lnTo>
                  <a:lnTo>
                    <a:pt x="155116" y="2689"/>
                  </a:lnTo>
                  <a:close/>
                </a:path>
                <a:path w="260984" h="222250">
                  <a:moveTo>
                    <a:pt x="67158" y="18249"/>
                  </a:moveTo>
                  <a:lnTo>
                    <a:pt x="66250" y="18249"/>
                  </a:lnTo>
                  <a:lnTo>
                    <a:pt x="66873" y="18351"/>
                  </a:lnTo>
                  <a:lnTo>
                    <a:pt x="67158" y="1824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260" name="object 260"/>
            <p:cNvSpPr/>
            <p:nvPr/>
          </p:nvSpPr>
          <p:spPr>
            <a:xfrm>
              <a:off x="906063" y="3634523"/>
              <a:ext cx="253603" cy="202565"/>
            </a:xfrm>
            <a:prstGeom prst="rect">
              <a:avLst/>
            </a:prstGeom>
            <a:blipFill>
              <a:blip r:embed="rId7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Picture 2"/>
          <p:cNvPicPr>
            <a:picLocks noChangeAspect="1"/>
          </p:cNvPicPr>
          <p:nvPr/>
        </p:nvPicPr>
        <p:blipFill>
          <a:blip r:embed="rId76" cstate="print">
            <a:extLst>
              <a:ext uri="{28A0092B-C50C-407E-A947-70E740481C1C}">
                <a14:useLocalDpi xmlns:a14="http://schemas.microsoft.com/office/drawing/2010/main" val="0"/>
              </a:ext>
            </a:extLst>
          </a:blip>
          <a:stretch>
            <a:fillRect/>
          </a:stretch>
        </p:blipFill>
        <p:spPr>
          <a:xfrm>
            <a:off x="2650901" y="3498531"/>
            <a:ext cx="501688" cy="343464"/>
          </a:xfrm>
          <a:prstGeom prst="rect">
            <a:avLst/>
          </a:prstGeom>
        </p:spPr>
      </p:pic>
      <p:pic>
        <p:nvPicPr>
          <p:cNvPr id="261" name="Picture 260"/>
          <p:cNvPicPr>
            <a:picLocks noChangeAspect="1"/>
          </p:cNvPicPr>
          <p:nvPr/>
        </p:nvPicPr>
        <p:blipFill>
          <a:blip r:embed="rId77" cstate="print">
            <a:extLst>
              <a:ext uri="{28A0092B-C50C-407E-A947-70E740481C1C}">
                <a14:useLocalDpi xmlns:a14="http://schemas.microsoft.com/office/drawing/2010/main" val="0"/>
              </a:ext>
            </a:extLst>
          </a:blip>
          <a:stretch>
            <a:fillRect/>
          </a:stretch>
        </p:blipFill>
        <p:spPr>
          <a:xfrm>
            <a:off x="7068515" y="1834317"/>
            <a:ext cx="3627592" cy="3627592"/>
          </a:xfrm>
          <a:prstGeom prst="rect">
            <a:avLst/>
          </a:prstGeom>
        </p:spPr>
      </p:pic>
      <p:pic>
        <p:nvPicPr>
          <p:cNvPr id="264" name="Picture 263">
            <a:extLst>
              <a:ext uri="{FF2B5EF4-FFF2-40B4-BE49-F238E27FC236}">
                <a16:creationId xmlns:a16="http://schemas.microsoft.com/office/drawing/2014/main" id="{97BB7DAF-0752-411D-BBE5-CED4E3FE57C3}"/>
              </a:ext>
            </a:extLst>
          </p:cNvPr>
          <p:cNvPicPr>
            <a:picLocks noChangeAspect="1"/>
          </p:cNvPicPr>
          <p:nvPr/>
        </p:nvPicPr>
        <p:blipFill>
          <a:blip r:embed="rId78">
            <a:extLst>
              <a:ext uri="{28A0092B-C50C-407E-A947-70E740481C1C}">
                <a14:useLocalDpi xmlns:a14="http://schemas.microsoft.com/office/drawing/2010/main" val="0"/>
              </a:ext>
            </a:extLst>
          </a:blip>
          <a:srcRect/>
          <a:stretch>
            <a:fillRect/>
          </a:stretch>
        </p:blipFill>
        <p:spPr bwMode="auto">
          <a:xfrm>
            <a:off x="8915603" y="9679"/>
            <a:ext cx="3269135" cy="905299"/>
          </a:xfrm>
          <a:prstGeom prst="rect">
            <a:avLst/>
          </a:prstGeom>
          <a:noFill/>
          <a:ln>
            <a:noFill/>
          </a:ln>
        </p:spPr>
      </p:pic>
    </p:spTree>
    <p:extLst>
      <p:ext uri="{BB962C8B-B14F-4D97-AF65-F5344CB8AC3E}">
        <p14:creationId xmlns:p14="http://schemas.microsoft.com/office/powerpoint/2010/main" val="4260786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3503A-11F0-2FB0-8F33-1E9965C48227}"/>
              </a:ext>
            </a:extLst>
          </p:cNvPr>
          <p:cNvSpPr txBox="1">
            <a:spLocks/>
          </p:cNvSpPr>
          <p:nvPr/>
        </p:nvSpPr>
        <p:spPr>
          <a:xfrm>
            <a:off x="793444" y="214801"/>
            <a:ext cx="7520131" cy="646331"/>
          </a:xfrm>
          <a:prstGeom prst="rect">
            <a:avLst/>
          </a:prstGeom>
          <a:noFill/>
        </p:spPr>
        <p:txBody>
          <a:bodyPr wrap="square">
            <a:spAutoFit/>
          </a:bodyPr>
          <a:lstStyle>
            <a:defPPr>
              <a:defRPr lang="en-US"/>
            </a:defPPr>
            <a:lvl1pPr>
              <a:defRPr sz="3600" b="1">
                <a:latin typeface="+mj-lt"/>
                <a:cs typeface="Arial" panose="020B0604020202020204" pitchFamily="34" charset="0"/>
              </a:defRPr>
            </a:lvl1pPr>
          </a:lstStyle>
          <a:p>
            <a:r>
              <a:rPr lang="en-US" dirty="0"/>
              <a:t>Candidate/Trainer Registration (2/2)</a:t>
            </a:r>
            <a:endParaRPr lang="en-IN" dirty="0"/>
          </a:p>
        </p:txBody>
      </p:sp>
      <p:sp>
        <p:nvSpPr>
          <p:cNvPr id="6" name="Arrow: Pentagon 5">
            <a:extLst>
              <a:ext uri="{FF2B5EF4-FFF2-40B4-BE49-F238E27FC236}">
                <a16:creationId xmlns:a16="http://schemas.microsoft.com/office/drawing/2014/main" id="{64B3E20E-191F-F34A-1541-944EF20FEC82}"/>
              </a:ext>
            </a:extLst>
          </p:cNvPr>
          <p:cNvSpPr/>
          <p:nvPr/>
        </p:nvSpPr>
        <p:spPr>
          <a:xfrm>
            <a:off x="1323082" y="1254636"/>
            <a:ext cx="3957938" cy="5188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600" b="1" dirty="0">
                <a:solidFill>
                  <a:schemeClr val="bg1"/>
                </a:solidFill>
                <a:latin typeface="Tw Cen MT" panose="020B0602020104020603" pitchFamily="34" charset="0"/>
              </a:rPr>
              <a:t>STEP 1</a:t>
            </a:r>
            <a:endParaRPr lang="en-US" sz="1600" b="1" dirty="0">
              <a:solidFill>
                <a:schemeClr val="tx1"/>
              </a:solidFill>
              <a:latin typeface="Tw Cen MT" panose="020B0602020104020603" pitchFamily="34" charset="0"/>
            </a:endParaRPr>
          </a:p>
        </p:txBody>
      </p:sp>
      <p:sp>
        <p:nvSpPr>
          <p:cNvPr id="7" name="Arrow: Pentagon 6">
            <a:extLst>
              <a:ext uri="{FF2B5EF4-FFF2-40B4-BE49-F238E27FC236}">
                <a16:creationId xmlns:a16="http://schemas.microsoft.com/office/drawing/2014/main" id="{3CD6B474-F637-2769-8357-A4AAAC420CE5}"/>
              </a:ext>
            </a:extLst>
          </p:cNvPr>
          <p:cNvSpPr/>
          <p:nvPr/>
        </p:nvSpPr>
        <p:spPr>
          <a:xfrm>
            <a:off x="5593558" y="1254636"/>
            <a:ext cx="4603556" cy="5188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600" b="1" dirty="0">
                <a:solidFill>
                  <a:schemeClr val="bg1"/>
                </a:solidFill>
                <a:latin typeface="Tw Cen MT" panose="020B0602020104020603" pitchFamily="34" charset="0"/>
              </a:rPr>
              <a:t>STEP 2</a:t>
            </a:r>
            <a:endParaRPr lang="en-US" sz="1600" b="1" dirty="0">
              <a:solidFill>
                <a:schemeClr val="tx1"/>
              </a:solidFill>
              <a:latin typeface="Tw Cen MT" panose="020B0602020104020603" pitchFamily="34" charset="0"/>
            </a:endParaRPr>
          </a:p>
        </p:txBody>
      </p:sp>
      <p:pic>
        <p:nvPicPr>
          <p:cNvPr id="8" name="Picture 7">
            <a:extLst>
              <a:ext uri="{FF2B5EF4-FFF2-40B4-BE49-F238E27FC236}">
                <a16:creationId xmlns:a16="http://schemas.microsoft.com/office/drawing/2014/main" id="{1337DD68-2E5D-3A4C-2324-4B88B829BFE8}"/>
              </a:ext>
            </a:extLst>
          </p:cNvPr>
          <p:cNvPicPr>
            <a:picLocks noChangeAspect="1"/>
          </p:cNvPicPr>
          <p:nvPr/>
        </p:nvPicPr>
        <p:blipFill>
          <a:blip r:embed="rId2"/>
          <a:stretch>
            <a:fillRect/>
          </a:stretch>
        </p:blipFill>
        <p:spPr>
          <a:xfrm>
            <a:off x="1323082" y="1914135"/>
            <a:ext cx="3957938" cy="3776882"/>
          </a:xfrm>
          <a:prstGeom prst="rect">
            <a:avLst/>
          </a:prstGeom>
        </p:spPr>
      </p:pic>
      <p:pic>
        <p:nvPicPr>
          <p:cNvPr id="9" name="Picture 8">
            <a:extLst>
              <a:ext uri="{FF2B5EF4-FFF2-40B4-BE49-F238E27FC236}">
                <a16:creationId xmlns:a16="http://schemas.microsoft.com/office/drawing/2014/main" id="{A786F29E-3301-74B6-0BD7-434C8A923723}"/>
              </a:ext>
            </a:extLst>
          </p:cNvPr>
          <p:cNvPicPr>
            <a:picLocks noChangeAspect="1"/>
          </p:cNvPicPr>
          <p:nvPr/>
        </p:nvPicPr>
        <p:blipFill>
          <a:blip r:embed="rId3"/>
          <a:stretch>
            <a:fillRect/>
          </a:stretch>
        </p:blipFill>
        <p:spPr>
          <a:xfrm>
            <a:off x="5525864" y="1914135"/>
            <a:ext cx="4671250" cy="3776883"/>
          </a:xfrm>
          <a:prstGeom prst="rect">
            <a:avLst/>
          </a:prstGeom>
        </p:spPr>
      </p:pic>
      <p:sp>
        <p:nvSpPr>
          <p:cNvPr id="10" name="TextBox 9">
            <a:extLst>
              <a:ext uri="{FF2B5EF4-FFF2-40B4-BE49-F238E27FC236}">
                <a16:creationId xmlns:a16="http://schemas.microsoft.com/office/drawing/2014/main" id="{0CCB5F6B-12DB-BEF3-3416-B27931F48E7B}"/>
              </a:ext>
            </a:extLst>
          </p:cNvPr>
          <p:cNvSpPr txBox="1"/>
          <p:nvPr/>
        </p:nvSpPr>
        <p:spPr>
          <a:xfrm>
            <a:off x="1323082" y="5831693"/>
            <a:ext cx="3957938" cy="784830"/>
          </a:xfrm>
          <a:prstGeom prst="rect">
            <a:avLst/>
          </a:prstGeom>
          <a:solidFill>
            <a:schemeClr val="bg2"/>
          </a:solidFill>
        </p:spPr>
        <p:txBody>
          <a:bodyPr wrap="square">
            <a:spAutoFit/>
          </a:bodyPr>
          <a:lstStyle/>
          <a:p>
            <a:pPr marL="285750" indent="-285750" algn="just">
              <a:buFont typeface="Arial" panose="020B0604020202020204" pitchFamily="34" charset="0"/>
              <a:buChar char="•"/>
            </a:pPr>
            <a:r>
              <a:rPr lang="en-US" sz="1500" b="1" dirty="0">
                <a:latin typeface="Calibri Light (Headings)"/>
              </a:rPr>
              <a:t>Go to your TC portal.</a:t>
            </a:r>
          </a:p>
          <a:p>
            <a:pPr marL="285750" indent="-285750" algn="just">
              <a:buFont typeface="Arial" panose="020B0604020202020204" pitchFamily="34" charset="0"/>
              <a:buChar char="•"/>
            </a:pPr>
            <a:r>
              <a:rPr lang="en-US" sz="1500" b="1" dirty="0">
                <a:latin typeface="Calibri Light (Headings)"/>
              </a:rPr>
              <a:t>TC must click on User Registration on the left Panel to register Candidates and Trainers. </a:t>
            </a:r>
          </a:p>
        </p:txBody>
      </p:sp>
      <p:sp>
        <p:nvSpPr>
          <p:cNvPr id="11" name="TextBox 10">
            <a:extLst>
              <a:ext uri="{FF2B5EF4-FFF2-40B4-BE49-F238E27FC236}">
                <a16:creationId xmlns:a16="http://schemas.microsoft.com/office/drawing/2014/main" id="{8AAD8AE0-10BB-BFFC-4F3C-31A25B7456BE}"/>
              </a:ext>
            </a:extLst>
          </p:cNvPr>
          <p:cNvSpPr txBox="1"/>
          <p:nvPr/>
        </p:nvSpPr>
        <p:spPr>
          <a:xfrm>
            <a:off x="5525863" y="5831692"/>
            <a:ext cx="4671250" cy="784830"/>
          </a:xfrm>
          <a:prstGeom prst="rect">
            <a:avLst/>
          </a:prstGeom>
          <a:solidFill>
            <a:schemeClr val="bg2"/>
          </a:solidFill>
        </p:spPr>
        <p:txBody>
          <a:bodyPr wrap="square">
            <a:spAutoFit/>
          </a:bodyPr>
          <a:lstStyle/>
          <a:p>
            <a:pPr marL="285750" indent="-285750" algn="just">
              <a:buFont typeface="Arial" panose="020B0604020202020204" pitchFamily="34" charset="0"/>
              <a:buChar char="•"/>
            </a:pPr>
            <a:r>
              <a:rPr lang="en-US" sz="1500" b="1" dirty="0">
                <a:latin typeface="Calibri Light (Headings)"/>
              </a:rPr>
              <a:t>Enter the candidate id</a:t>
            </a:r>
          </a:p>
          <a:p>
            <a:pPr marL="285750" indent="-285750" algn="just">
              <a:buFont typeface="Arial" panose="020B0604020202020204" pitchFamily="34" charset="0"/>
              <a:buChar char="•"/>
            </a:pPr>
            <a:r>
              <a:rPr lang="en-US" sz="1500" b="1" dirty="0">
                <a:latin typeface="Calibri Light (Headings)"/>
              </a:rPr>
              <a:t>Candidate details will auto-fill </a:t>
            </a:r>
          </a:p>
          <a:p>
            <a:pPr marL="285750" indent="-285750" algn="just">
              <a:buFont typeface="Arial" panose="020B0604020202020204" pitchFamily="34" charset="0"/>
              <a:buChar char="•"/>
            </a:pPr>
            <a:r>
              <a:rPr lang="en-US" sz="1500" b="1" dirty="0">
                <a:latin typeface="Calibri Light (Headings)"/>
              </a:rPr>
              <a:t>Upload photograph and submit the form.</a:t>
            </a:r>
          </a:p>
        </p:txBody>
      </p:sp>
    </p:spTree>
    <p:extLst>
      <p:ext uri="{BB962C8B-B14F-4D97-AF65-F5344CB8AC3E}">
        <p14:creationId xmlns:p14="http://schemas.microsoft.com/office/powerpoint/2010/main" val="19318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57BEFA-D7CB-34D2-DAD2-4D047AC407A0}"/>
              </a:ext>
            </a:extLst>
          </p:cNvPr>
          <p:cNvSpPr txBox="1">
            <a:spLocks/>
          </p:cNvSpPr>
          <p:nvPr/>
        </p:nvSpPr>
        <p:spPr>
          <a:xfrm>
            <a:off x="967682" y="348483"/>
            <a:ext cx="6720742" cy="518822"/>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000" b="1" kern="1200">
                <a:solidFill>
                  <a:srgbClr val="002060"/>
                </a:solidFill>
                <a:latin typeface="+mj-lt"/>
                <a:ea typeface="+mj-ea"/>
                <a:cs typeface="+mj-cs"/>
              </a:defRPr>
            </a:lvl1pPr>
          </a:lstStyle>
          <a:p>
            <a:r>
              <a:rPr lang="en-US" sz="3600" dirty="0">
                <a:latin typeface="Calibri Light (Headings)"/>
                <a:cs typeface="Arial" panose="020B0604020202020204" pitchFamily="34" charset="0"/>
              </a:rPr>
              <a:t>Device</a:t>
            </a:r>
            <a:r>
              <a:rPr lang="en-US" sz="3200" dirty="0">
                <a:solidFill>
                  <a:srgbClr val="0070C0"/>
                </a:solidFill>
                <a:latin typeface="Calibri Light (Headings)"/>
                <a:cs typeface="Arial" panose="020B0604020202020204" pitchFamily="34" charset="0"/>
              </a:rPr>
              <a:t> </a:t>
            </a:r>
            <a:r>
              <a:rPr lang="en-US" sz="3600" dirty="0">
                <a:latin typeface="Calibri Light (Headings)"/>
                <a:cs typeface="Arial" panose="020B0604020202020204" pitchFamily="34" charset="0"/>
              </a:rPr>
              <a:t>Activation</a:t>
            </a:r>
            <a:endParaRPr lang="en-IN" sz="3600" dirty="0">
              <a:latin typeface="Calibri Light (Headings)"/>
              <a:cs typeface="Arial" panose="020B0604020202020204" pitchFamily="34" charset="0"/>
            </a:endParaRPr>
          </a:p>
        </p:txBody>
      </p:sp>
      <p:sp>
        <p:nvSpPr>
          <p:cNvPr id="9" name="TextBox 8">
            <a:extLst>
              <a:ext uri="{FF2B5EF4-FFF2-40B4-BE49-F238E27FC236}">
                <a16:creationId xmlns:a16="http://schemas.microsoft.com/office/drawing/2014/main" id="{E5AB8006-D8AB-5002-1933-4B480AC23B0A}"/>
              </a:ext>
            </a:extLst>
          </p:cNvPr>
          <p:cNvSpPr txBox="1"/>
          <p:nvPr/>
        </p:nvSpPr>
        <p:spPr>
          <a:xfrm>
            <a:off x="354592" y="1363747"/>
            <a:ext cx="3430566" cy="2431435"/>
          </a:xfrm>
          <a:prstGeom prst="rect">
            <a:avLst/>
          </a:prstGeom>
          <a:solidFill>
            <a:schemeClr val="bg2"/>
          </a:solidFill>
        </p:spPr>
        <p:txBody>
          <a:bodyPr wrap="square">
            <a:spAutoFit/>
          </a:bodyPr>
          <a:lstStyle/>
          <a:p>
            <a:pPr algn="just"/>
            <a:r>
              <a:rPr lang="en-US" sz="1500" b="1" dirty="0">
                <a:latin typeface="Calibri Light (Headings)"/>
                <a:cs typeface="Calibri Light" panose="020F0302020204030204" pitchFamily="34" charset="0"/>
              </a:rPr>
              <a:t>Device Activation</a:t>
            </a:r>
          </a:p>
          <a:p>
            <a:pPr marL="285750" indent="-285750" algn="just">
              <a:buFont typeface="Arial" panose="020B0604020202020204" pitchFamily="34" charset="0"/>
              <a:buChar char="•"/>
            </a:pPr>
            <a:r>
              <a:rPr lang="en-US" sz="1500" dirty="0">
                <a:solidFill>
                  <a:srgbClr val="002060"/>
                </a:solidFill>
                <a:latin typeface="Calibri Light (Headings)"/>
                <a:cs typeface="Calibri Light" panose="020F0302020204030204" pitchFamily="34" charset="0"/>
              </a:rPr>
              <a:t>Install </a:t>
            </a:r>
            <a:r>
              <a:rPr lang="en-US" sz="1600" dirty="0">
                <a:latin typeface="Calibri Light (Headings)"/>
                <a:ea typeface="Aptos" panose="020B0004020202020204" pitchFamily="34" charset="0"/>
                <a:cs typeface="Aptos" panose="020B0004020202020204" pitchFamily="34" charset="0"/>
              </a:rPr>
              <a:t>Aadhaar BAS App </a:t>
            </a:r>
            <a:r>
              <a:rPr lang="en-US" sz="1500" dirty="0">
                <a:solidFill>
                  <a:srgbClr val="002060"/>
                </a:solidFill>
                <a:latin typeface="Calibri Light (Headings)"/>
                <a:cs typeface="Calibri Light" panose="020F0302020204030204" pitchFamily="34" charset="0"/>
              </a:rPr>
              <a:t>From Play store / App store.</a:t>
            </a:r>
          </a:p>
          <a:p>
            <a:pPr marL="285750" indent="-285750" algn="just">
              <a:buFont typeface="Arial" panose="020B0604020202020204" pitchFamily="34" charset="0"/>
              <a:buChar char="•"/>
            </a:pPr>
            <a:r>
              <a:rPr lang="en-US" sz="1500" dirty="0">
                <a:solidFill>
                  <a:srgbClr val="002060"/>
                </a:solidFill>
                <a:latin typeface="Calibri Light (Headings)"/>
                <a:cs typeface="Calibri Light" panose="020F0302020204030204" pitchFamily="34" charset="0"/>
              </a:rPr>
              <a:t>Install </a:t>
            </a:r>
            <a:r>
              <a:rPr lang="en-US" sz="1600" dirty="0">
                <a:latin typeface="Calibri Light (Headings)"/>
                <a:ea typeface="Aptos" panose="020B0004020202020204" pitchFamily="34" charset="0"/>
                <a:cs typeface="Aptos" panose="020B0004020202020204" pitchFamily="34" charset="0"/>
              </a:rPr>
              <a:t>Aadhaar Face RD </a:t>
            </a:r>
            <a:r>
              <a:rPr lang="en-US" sz="1500" dirty="0">
                <a:solidFill>
                  <a:srgbClr val="002060"/>
                </a:solidFill>
                <a:latin typeface="Calibri Light (Headings)"/>
                <a:cs typeface="Calibri Light" panose="020F0302020204030204" pitchFamily="34" charset="0"/>
              </a:rPr>
              <a:t>service from Play store / App store.</a:t>
            </a:r>
          </a:p>
          <a:p>
            <a:pPr marL="285750" indent="-285750" algn="just">
              <a:buFont typeface="Arial" panose="020B0604020202020204" pitchFamily="34" charset="0"/>
              <a:buChar char="•"/>
            </a:pPr>
            <a:r>
              <a:rPr lang="en-US" sz="1500" dirty="0">
                <a:solidFill>
                  <a:srgbClr val="002060"/>
                </a:solidFill>
                <a:latin typeface="Calibri Light (Headings)"/>
                <a:cs typeface="Calibri Light" panose="020F0302020204030204" pitchFamily="34" charset="0"/>
              </a:rPr>
              <a:t>Select Domain as </a:t>
            </a:r>
            <a:r>
              <a:rPr lang="en-US" sz="1500" b="1" dirty="0">
                <a:solidFill>
                  <a:srgbClr val="002060"/>
                </a:solidFill>
                <a:latin typeface="Calibri Light (Headings)"/>
                <a:cs typeface="Calibri Light" panose="020F0302020204030204" pitchFamily="34" charset="0"/>
              </a:rPr>
              <a:t>scheme</a:t>
            </a:r>
            <a:r>
              <a:rPr lang="en-US" sz="1500" dirty="0">
                <a:solidFill>
                  <a:srgbClr val="002060"/>
                </a:solidFill>
                <a:latin typeface="Calibri Light (Headings)"/>
                <a:cs typeface="Calibri Light" panose="020F0302020204030204" pitchFamily="34" charset="0"/>
              </a:rPr>
              <a:t> and sub domain </a:t>
            </a:r>
            <a:r>
              <a:rPr lang="en-US" sz="1500" b="1" dirty="0">
                <a:solidFill>
                  <a:srgbClr val="002060"/>
                </a:solidFill>
                <a:latin typeface="Calibri Light (Headings)"/>
                <a:cs typeface="Calibri Light" panose="020F0302020204030204" pitchFamily="34" charset="0"/>
              </a:rPr>
              <a:t>PM Vishwakarma</a:t>
            </a:r>
            <a:r>
              <a:rPr lang="en-US" sz="1500" dirty="0">
                <a:solidFill>
                  <a:srgbClr val="002060"/>
                </a:solidFill>
                <a:latin typeface="Calibri Light (Headings)"/>
                <a:cs typeface="Calibri Light" panose="020F0302020204030204" pitchFamily="34" charset="0"/>
              </a:rPr>
              <a:t>.</a:t>
            </a:r>
          </a:p>
          <a:p>
            <a:pPr marL="285750" indent="-285750" algn="just">
              <a:buFont typeface="Arial" panose="020B0604020202020204" pitchFamily="34" charset="0"/>
              <a:buChar char="•"/>
            </a:pPr>
            <a:r>
              <a:rPr lang="en-US" sz="1500" dirty="0">
                <a:solidFill>
                  <a:srgbClr val="002060"/>
                </a:solidFill>
                <a:latin typeface="Calibri Light (Headings)"/>
                <a:cs typeface="Calibri Light" panose="020F0302020204030204" pitchFamily="34" charset="0"/>
              </a:rPr>
              <a:t>Enter Attendance id (AEBAS registration id).</a:t>
            </a:r>
          </a:p>
          <a:p>
            <a:pPr marL="285750" indent="-285750" algn="just">
              <a:buFont typeface="Arial" panose="020B0604020202020204" pitchFamily="34" charset="0"/>
              <a:buChar char="•"/>
            </a:pPr>
            <a:r>
              <a:rPr lang="en-US" sz="1500" dirty="0">
                <a:solidFill>
                  <a:srgbClr val="002060"/>
                </a:solidFill>
                <a:latin typeface="Calibri Light (Headings)"/>
                <a:cs typeface="Calibri Light" panose="020F0302020204030204" pitchFamily="34" charset="0"/>
              </a:rPr>
              <a:t>Scan face to mark attendance.</a:t>
            </a:r>
          </a:p>
        </p:txBody>
      </p:sp>
      <p:sp>
        <p:nvSpPr>
          <p:cNvPr id="10" name="TextBox 9">
            <a:extLst>
              <a:ext uri="{FF2B5EF4-FFF2-40B4-BE49-F238E27FC236}">
                <a16:creationId xmlns:a16="http://schemas.microsoft.com/office/drawing/2014/main" id="{4ADB380B-C2B3-EF25-376F-B123771BD668}"/>
              </a:ext>
            </a:extLst>
          </p:cNvPr>
          <p:cNvSpPr txBox="1"/>
          <p:nvPr/>
        </p:nvSpPr>
        <p:spPr>
          <a:xfrm>
            <a:off x="4187683" y="1132599"/>
            <a:ext cx="4503570" cy="553998"/>
          </a:xfrm>
          <a:prstGeom prst="rect">
            <a:avLst/>
          </a:prstGeom>
          <a:solidFill>
            <a:schemeClr val="bg2"/>
          </a:solidFill>
        </p:spPr>
        <p:txBody>
          <a:bodyPr wrap="square">
            <a:spAutoFit/>
          </a:bodyPr>
          <a:lstStyle/>
          <a:p>
            <a:pPr algn="just"/>
            <a:r>
              <a:rPr lang="en-US" sz="1500" b="1" dirty="0">
                <a:solidFill>
                  <a:srgbClr val="002060"/>
                </a:solidFill>
                <a:latin typeface="Calibri Light (Headings)"/>
              </a:rPr>
              <a:t>Step 1- App Install from Play store. </a:t>
            </a:r>
          </a:p>
          <a:p>
            <a:pPr algn="just"/>
            <a:r>
              <a:rPr lang="en-US" sz="1500" b="1" dirty="0">
                <a:solidFill>
                  <a:srgbClr val="002060"/>
                </a:solidFill>
                <a:latin typeface="Calibri Light (Headings)"/>
              </a:rPr>
              <a:t>Application named as Aadhaar </a:t>
            </a:r>
            <a:r>
              <a:rPr lang="en-US" sz="1500" b="1" dirty="0" err="1">
                <a:solidFill>
                  <a:srgbClr val="002060"/>
                </a:solidFill>
                <a:latin typeface="Calibri Light (Headings)"/>
              </a:rPr>
              <a:t>FaceRD</a:t>
            </a:r>
            <a:r>
              <a:rPr lang="en-US" sz="1500" b="1" dirty="0">
                <a:solidFill>
                  <a:srgbClr val="002060"/>
                </a:solidFill>
                <a:latin typeface="Calibri Light (Headings)"/>
              </a:rPr>
              <a:t> and </a:t>
            </a:r>
            <a:r>
              <a:rPr lang="en-US" sz="1500" b="1" dirty="0" err="1">
                <a:solidFill>
                  <a:srgbClr val="002060"/>
                </a:solidFill>
                <a:latin typeface="Calibri Light (Headings)"/>
              </a:rPr>
              <a:t>AadhaarBAS</a:t>
            </a:r>
            <a:r>
              <a:rPr lang="en-US" sz="1500" b="1" dirty="0">
                <a:solidFill>
                  <a:srgbClr val="002060"/>
                </a:solidFill>
                <a:latin typeface="Calibri Light (Headings)"/>
              </a:rPr>
              <a:t>.</a:t>
            </a:r>
          </a:p>
        </p:txBody>
      </p:sp>
      <p:pic>
        <p:nvPicPr>
          <p:cNvPr id="11" name="Picture 10">
            <a:extLst>
              <a:ext uri="{FF2B5EF4-FFF2-40B4-BE49-F238E27FC236}">
                <a16:creationId xmlns:a16="http://schemas.microsoft.com/office/drawing/2014/main" id="{05E56B18-53AA-0E8A-3FEE-3F0F6567987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46060" y="1825640"/>
            <a:ext cx="1267668" cy="1323960"/>
          </a:xfrm>
          <a:prstGeom prst="rect">
            <a:avLst/>
          </a:prstGeom>
        </p:spPr>
      </p:pic>
      <p:sp>
        <p:nvSpPr>
          <p:cNvPr id="12" name="Arrow: Bent-Up 11">
            <a:extLst>
              <a:ext uri="{FF2B5EF4-FFF2-40B4-BE49-F238E27FC236}">
                <a16:creationId xmlns:a16="http://schemas.microsoft.com/office/drawing/2014/main" id="{4A8821CE-0EF8-3D96-53E0-AF5442A5F4E7}"/>
              </a:ext>
            </a:extLst>
          </p:cNvPr>
          <p:cNvSpPr/>
          <p:nvPr/>
        </p:nvSpPr>
        <p:spPr>
          <a:xfrm rot="10800000">
            <a:off x="4341092" y="3097941"/>
            <a:ext cx="711733" cy="601224"/>
          </a:xfrm>
          <a:prstGeom prst="bentUpArrow">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alibri Light (Headings)"/>
            </a:endParaRPr>
          </a:p>
        </p:txBody>
      </p:sp>
      <p:pic>
        <p:nvPicPr>
          <p:cNvPr id="13" name="Content Placeholder 4" descr="A picture containing indoor, monitor, wall, electronics&#10;&#10;Description generated with very high confidence">
            <a:extLst>
              <a:ext uri="{FF2B5EF4-FFF2-40B4-BE49-F238E27FC236}">
                <a16:creationId xmlns:a16="http://schemas.microsoft.com/office/drawing/2014/main" id="{329F9D0C-4B6C-F18E-A0A3-DDBE5E4F3E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387435" y="4078097"/>
            <a:ext cx="1568332" cy="1267668"/>
          </a:xfrm>
          <a:prstGeom prst="rect">
            <a:avLst/>
          </a:prstGeom>
        </p:spPr>
      </p:pic>
      <p:sp>
        <p:nvSpPr>
          <p:cNvPr id="14" name="Arrow: Right 13">
            <a:extLst>
              <a:ext uri="{FF2B5EF4-FFF2-40B4-BE49-F238E27FC236}">
                <a16:creationId xmlns:a16="http://schemas.microsoft.com/office/drawing/2014/main" id="{9004B477-2541-F751-5B40-2EC2020FE07A}"/>
              </a:ext>
            </a:extLst>
          </p:cNvPr>
          <p:cNvSpPr/>
          <p:nvPr/>
        </p:nvSpPr>
        <p:spPr>
          <a:xfrm>
            <a:off x="8044454" y="4391042"/>
            <a:ext cx="646799" cy="407963"/>
          </a:xfrm>
          <a:prstGeom prst="rightArrow">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alibri Light (Headings)"/>
            </a:endParaRPr>
          </a:p>
        </p:txBody>
      </p:sp>
      <p:sp>
        <p:nvSpPr>
          <p:cNvPr id="16" name="TextBox 15">
            <a:extLst>
              <a:ext uri="{FF2B5EF4-FFF2-40B4-BE49-F238E27FC236}">
                <a16:creationId xmlns:a16="http://schemas.microsoft.com/office/drawing/2014/main" id="{2071F4D3-908B-527D-0AC0-941C5DC8B88D}"/>
              </a:ext>
            </a:extLst>
          </p:cNvPr>
          <p:cNvSpPr txBox="1"/>
          <p:nvPr/>
        </p:nvSpPr>
        <p:spPr>
          <a:xfrm>
            <a:off x="6109717" y="6008699"/>
            <a:ext cx="2374720" cy="553998"/>
          </a:xfrm>
          <a:prstGeom prst="rect">
            <a:avLst/>
          </a:prstGeom>
          <a:solidFill>
            <a:schemeClr val="bg2"/>
          </a:solidFill>
        </p:spPr>
        <p:txBody>
          <a:bodyPr wrap="square">
            <a:spAutoFit/>
          </a:bodyPr>
          <a:lstStyle/>
          <a:p>
            <a:pPr algn="just"/>
            <a:r>
              <a:rPr lang="en-US" sz="1500" b="1" dirty="0">
                <a:solidFill>
                  <a:srgbClr val="002060"/>
                </a:solidFill>
                <a:latin typeface="Calibri Light (Headings)"/>
              </a:rPr>
              <a:t>Step 3 Attendance Id (AEBAS registration id )</a:t>
            </a:r>
          </a:p>
        </p:txBody>
      </p:sp>
      <p:sp>
        <p:nvSpPr>
          <p:cNvPr id="17" name="TextBox 16">
            <a:extLst>
              <a:ext uri="{FF2B5EF4-FFF2-40B4-BE49-F238E27FC236}">
                <a16:creationId xmlns:a16="http://schemas.microsoft.com/office/drawing/2014/main" id="{5DC95B42-5394-E7EF-2C35-6246A1208EC9}"/>
              </a:ext>
            </a:extLst>
          </p:cNvPr>
          <p:cNvSpPr txBox="1"/>
          <p:nvPr/>
        </p:nvSpPr>
        <p:spPr>
          <a:xfrm>
            <a:off x="8752450" y="6161099"/>
            <a:ext cx="2374721" cy="323165"/>
          </a:xfrm>
          <a:prstGeom prst="rect">
            <a:avLst/>
          </a:prstGeom>
          <a:solidFill>
            <a:schemeClr val="bg2"/>
          </a:solidFill>
        </p:spPr>
        <p:txBody>
          <a:bodyPr wrap="square">
            <a:spAutoFit/>
          </a:bodyPr>
          <a:lstStyle/>
          <a:p>
            <a:pPr algn="just"/>
            <a:r>
              <a:rPr lang="en-US" sz="1500" b="1" dirty="0">
                <a:latin typeface="Calibri Light (Headings)"/>
              </a:rPr>
              <a:t> </a:t>
            </a:r>
            <a:r>
              <a:rPr lang="en-US" sz="1500" b="1" dirty="0">
                <a:solidFill>
                  <a:srgbClr val="002060"/>
                </a:solidFill>
                <a:latin typeface="Calibri Light (Headings)"/>
              </a:rPr>
              <a:t>Step 4-   Scan Face</a:t>
            </a:r>
          </a:p>
        </p:txBody>
      </p:sp>
      <p:pic>
        <p:nvPicPr>
          <p:cNvPr id="4" name="Picture 3" descr="A close-up of a person's face&#10;&#10;AI-generated content may be incorrect.">
            <a:extLst>
              <a:ext uri="{FF2B5EF4-FFF2-40B4-BE49-F238E27FC236}">
                <a16:creationId xmlns:a16="http://schemas.microsoft.com/office/drawing/2014/main" id="{EF36F7D5-402E-11F6-71BF-A5A5226702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017199" y="3831884"/>
            <a:ext cx="1179475" cy="1650131"/>
          </a:xfrm>
          <a:prstGeom prst="rect">
            <a:avLst/>
          </a:prstGeom>
        </p:spPr>
      </p:pic>
      <p:pic>
        <p:nvPicPr>
          <p:cNvPr id="5" name="Content Placeholder 4" descr="A picture containing indoor, monitor, wall, electronics&#10;&#10;Description generated with very high confidence">
            <a:extLst>
              <a:ext uri="{FF2B5EF4-FFF2-40B4-BE49-F238E27FC236}">
                <a16:creationId xmlns:a16="http://schemas.microsoft.com/office/drawing/2014/main" id="{E0A45BDA-C8B0-2988-A15B-3E9E29FF1B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023388" y="4084048"/>
            <a:ext cx="1568332" cy="1267668"/>
          </a:xfrm>
          <a:prstGeom prst="rect">
            <a:avLst/>
          </a:prstGeom>
        </p:spPr>
      </p:pic>
      <p:sp>
        <p:nvSpPr>
          <p:cNvPr id="6" name="TextBox 5">
            <a:extLst>
              <a:ext uri="{FF2B5EF4-FFF2-40B4-BE49-F238E27FC236}">
                <a16:creationId xmlns:a16="http://schemas.microsoft.com/office/drawing/2014/main" id="{B38F9860-4B0B-2A42-49BC-D50C19F7D18B}"/>
              </a:ext>
            </a:extLst>
          </p:cNvPr>
          <p:cNvSpPr txBox="1"/>
          <p:nvPr/>
        </p:nvSpPr>
        <p:spPr>
          <a:xfrm>
            <a:off x="2936240" y="6018938"/>
            <a:ext cx="3146044" cy="553998"/>
          </a:xfrm>
          <a:prstGeom prst="rect">
            <a:avLst/>
          </a:prstGeom>
          <a:solidFill>
            <a:schemeClr val="bg2"/>
          </a:solidFill>
        </p:spPr>
        <p:txBody>
          <a:bodyPr wrap="square">
            <a:spAutoFit/>
          </a:bodyPr>
          <a:lstStyle/>
          <a:p>
            <a:pPr algn="just"/>
            <a:r>
              <a:rPr lang="en-US" sz="1500" b="1" dirty="0">
                <a:solidFill>
                  <a:srgbClr val="002060"/>
                </a:solidFill>
                <a:latin typeface="Calibri Light (Headings)"/>
              </a:rPr>
              <a:t>Step 2-  Domain –Scheme and </a:t>
            </a:r>
          </a:p>
          <a:p>
            <a:pPr algn="just"/>
            <a:r>
              <a:rPr lang="en-US" sz="1500" b="1" dirty="0">
                <a:solidFill>
                  <a:srgbClr val="002060"/>
                </a:solidFill>
                <a:latin typeface="Calibri Light (Headings)"/>
              </a:rPr>
              <a:t>Sub-domain-PM Vishwakarma </a:t>
            </a:r>
          </a:p>
        </p:txBody>
      </p:sp>
      <p:sp>
        <p:nvSpPr>
          <p:cNvPr id="18" name="Arrow: Right 17">
            <a:extLst>
              <a:ext uri="{FF2B5EF4-FFF2-40B4-BE49-F238E27FC236}">
                <a16:creationId xmlns:a16="http://schemas.microsoft.com/office/drawing/2014/main" id="{3966A831-0EEF-FFE3-7518-300967EB3AAA}"/>
              </a:ext>
            </a:extLst>
          </p:cNvPr>
          <p:cNvSpPr/>
          <p:nvPr/>
        </p:nvSpPr>
        <p:spPr>
          <a:xfrm>
            <a:off x="5666092" y="4506495"/>
            <a:ext cx="646799" cy="407963"/>
          </a:xfrm>
          <a:prstGeom prst="rightArrow">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alibri Light (Headings)"/>
            </a:endParaRPr>
          </a:p>
        </p:txBody>
      </p:sp>
      <p:pic>
        <p:nvPicPr>
          <p:cNvPr id="7" name="Picture 6">
            <a:extLst>
              <a:ext uri="{FF2B5EF4-FFF2-40B4-BE49-F238E27FC236}">
                <a16:creationId xmlns:a16="http://schemas.microsoft.com/office/drawing/2014/main" id="{B20EE998-FD67-1E83-AE02-333F22F9A277}"/>
              </a:ext>
            </a:extLst>
          </p:cNvPr>
          <p:cNvPicPr>
            <a:picLocks noChangeAspect="1"/>
          </p:cNvPicPr>
          <p:nvPr/>
        </p:nvPicPr>
        <p:blipFill rotWithShape="1">
          <a:blip r:embed="rId6"/>
          <a:srcRect t="4521"/>
          <a:stretch/>
        </p:blipFill>
        <p:spPr>
          <a:xfrm>
            <a:off x="582777" y="3927765"/>
            <a:ext cx="1412549" cy="2645171"/>
          </a:xfrm>
          <a:prstGeom prst="rect">
            <a:avLst/>
          </a:prstGeom>
        </p:spPr>
      </p:pic>
    </p:spTree>
    <p:extLst>
      <p:ext uri="{BB962C8B-B14F-4D97-AF65-F5344CB8AC3E}">
        <p14:creationId xmlns:p14="http://schemas.microsoft.com/office/powerpoint/2010/main" val="2546452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1D3E39F-D94D-8614-3091-38AFFC9ABB81}"/>
              </a:ext>
            </a:extLst>
          </p:cNvPr>
          <p:cNvSpPr txBox="1">
            <a:spLocks/>
          </p:cNvSpPr>
          <p:nvPr/>
        </p:nvSpPr>
        <p:spPr>
          <a:xfrm>
            <a:off x="942543" y="249066"/>
            <a:ext cx="6785724" cy="518822"/>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000" b="1" kern="1200">
                <a:solidFill>
                  <a:srgbClr val="002060"/>
                </a:solidFill>
                <a:latin typeface="+mj-lt"/>
                <a:ea typeface="+mj-ea"/>
                <a:cs typeface="+mj-cs"/>
              </a:defRPr>
            </a:lvl1pPr>
          </a:lstStyle>
          <a:p>
            <a:r>
              <a:rPr lang="en-US" sz="3600" dirty="0">
                <a:latin typeface="Calibri Light (Headings)"/>
                <a:cs typeface="Arial" panose="020B0604020202020204" pitchFamily="34" charset="0"/>
              </a:rPr>
              <a:t>Attendance</a:t>
            </a:r>
            <a:r>
              <a:rPr lang="en-US" sz="4000" dirty="0">
                <a:latin typeface="Calibri Light (Headings)"/>
                <a:cs typeface="Arial" panose="020B0604020202020204" pitchFamily="34" charset="0"/>
              </a:rPr>
              <a:t> </a:t>
            </a:r>
            <a:r>
              <a:rPr lang="en-US" sz="3600" dirty="0">
                <a:latin typeface="Calibri Light (Headings)"/>
                <a:cs typeface="Arial" panose="020B0604020202020204" pitchFamily="34" charset="0"/>
              </a:rPr>
              <a:t>Marking</a:t>
            </a:r>
            <a:endParaRPr lang="en-IN" sz="3600" dirty="0">
              <a:latin typeface="Calibri Light (Headings)"/>
              <a:cs typeface="Arial" panose="020B0604020202020204" pitchFamily="34" charset="0"/>
            </a:endParaRPr>
          </a:p>
        </p:txBody>
      </p:sp>
      <p:sp>
        <p:nvSpPr>
          <p:cNvPr id="6" name="TextBox 5">
            <a:extLst>
              <a:ext uri="{FF2B5EF4-FFF2-40B4-BE49-F238E27FC236}">
                <a16:creationId xmlns:a16="http://schemas.microsoft.com/office/drawing/2014/main" id="{33CC556F-4412-3FD2-F300-5EB32051202E}"/>
              </a:ext>
            </a:extLst>
          </p:cNvPr>
          <p:cNvSpPr txBox="1"/>
          <p:nvPr/>
        </p:nvSpPr>
        <p:spPr>
          <a:xfrm>
            <a:off x="1226996" y="1237852"/>
            <a:ext cx="8801453" cy="369332"/>
          </a:xfrm>
          <a:prstGeom prst="rect">
            <a:avLst/>
          </a:prstGeom>
          <a:noFill/>
        </p:spPr>
        <p:txBody>
          <a:bodyPr wrap="square">
            <a:spAutoFit/>
          </a:bodyPr>
          <a:lstStyle/>
          <a:p>
            <a:r>
              <a:rPr lang="en-US" b="1" dirty="0">
                <a:solidFill>
                  <a:srgbClr val="002060"/>
                </a:solidFill>
                <a:latin typeface="Calibri Light (Headings)"/>
                <a:cs typeface="Calibri Light" panose="020F0302020204030204" pitchFamily="34" charset="0"/>
              </a:rPr>
              <a:t>Once the device is activated, candidates can start marking attendance on daily basis.</a:t>
            </a:r>
            <a:endParaRPr lang="en-US" b="1" dirty="0">
              <a:latin typeface="Calibri Light (Headings)"/>
              <a:cs typeface="Calibri Light" panose="020F0302020204030204" pitchFamily="34" charset="0"/>
            </a:endParaRPr>
          </a:p>
        </p:txBody>
      </p:sp>
      <p:sp>
        <p:nvSpPr>
          <p:cNvPr id="7" name="TextBox 6">
            <a:extLst>
              <a:ext uri="{FF2B5EF4-FFF2-40B4-BE49-F238E27FC236}">
                <a16:creationId xmlns:a16="http://schemas.microsoft.com/office/drawing/2014/main" id="{832AE70B-8DB4-6D35-2E8D-F886109FFFD4}"/>
              </a:ext>
            </a:extLst>
          </p:cNvPr>
          <p:cNvSpPr txBox="1"/>
          <p:nvPr/>
        </p:nvSpPr>
        <p:spPr>
          <a:xfrm>
            <a:off x="1304422" y="2077148"/>
            <a:ext cx="5261754" cy="4008854"/>
          </a:xfrm>
          <a:prstGeom prst="rect">
            <a:avLst/>
          </a:prstGeom>
          <a:noFill/>
        </p:spPr>
        <p:txBody>
          <a:bodyPr wrap="square">
            <a:spAutoFit/>
          </a:bodyPr>
          <a:lstStyle/>
          <a:p>
            <a:pPr marR="27940" algn="just" fontAlgn="base">
              <a:lnSpc>
                <a:spcPct val="107000"/>
              </a:lnSpc>
              <a:spcAft>
                <a:spcPts val="135"/>
              </a:spcAft>
              <a:buClr>
                <a:srgbClr val="002060"/>
              </a:buClr>
              <a:buSzPts val="1200"/>
            </a:pPr>
            <a:r>
              <a:rPr lang="en-US" u="sng" dirty="0">
                <a:solidFill>
                  <a:srgbClr val="002060"/>
                </a:solidFill>
                <a:uFill>
                  <a:solidFill>
                    <a:srgbClr val="000000"/>
                  </a:solidFill>
                </a:uFill>
                <a:latin typeface="Calibri Light (Headings)"/>
                <a:ea typeface="Arial" panose="020B0604020202020204" pitchFamily="34" charset="0"/>
                <a:cs typeface="Calibri Light" panose="020F0302020204030204" pitchFamily="34" charset="0"/>
              </a:rPr>
              <a:t>Please follow the below SOP prior to marking attendance:</a:t>
            </a:r>
          </a:p>
          <a:p>
            <a:pPr marR="27940" algn="just" fontAlgn="base">
              <a:lnSpc>
                <a:spcPct val="107000"/>
              </a:lnSpc>
              <a:spcAft>
                <a:spcPts val="135"/>
              </a:spcAft>
              <a:buClr>
                <a:srgbClr val="002060"/>
              </a:buClr>
              <a:buSzPts val="1200"/>
            </a:pPr>
            <a:endParaRPr lang="en-US" dirty="0">
              <a:solidFill>
                <a:srgbClr val="002060"/>
              </a:solidFill>
              <a:uFill>
                <a:solidFill>
                  <a:srgbClr val="000000"/>
                </a:solidFill>
              </a:uFill>
              <a:latin typeface="Calibri Light (Headings)"/>
              <a:ea typeface="Arial" panose="020B0604020202020204" pitchFamily="34" charset="0"/>
              <a:cs typeface="Calibri Light" panose="020F0302020204030204" pitchFamily="34" charset="0"/>
            </a:endParaRPr>
          </a:p>
          <a:p>
            <a:pPr marL="285750" marR="27940" indent="-285750" algn="just" fontAlgn="base">
              <a:lnSpc>
                <a:spcPct val="107000"/>
              </a:lnSpc>
              <a:spcAft>
                <a:spcPts val="135"/>
              </a:spcAft>
              <a:buClr>
                <a:srgbClr val="002060"/>
              </a:buClr>
              <a:buSzPts val="1200"/>
              <a:buFont typeface="Arial" panose="020B0604020202020204" pitchFamily="34" charset="0"/>
              <a:buChar char="•"/>
            </a:pPr>
            <a:r>
              <a:rPr lang="en-US" dirty="0">
                <a:solidFill>
                  <a:srgbClr val="002060"/>
                </a:solidFill>
                <a:uFill>
                  <a:solidFill>
                    <a:srgbClr val="000000"/>
                  </a:solidFill>
                </a:uFill>
                <a:latin typeface="Calibri Light (Headings)"/>
                <a:ea typeface="Arial" panose="020B0604020202020204" pitchFamily="34" charset="0"/>
                <a:cs typeface="Calibri Light" panose="020F0302020204030204" pitchFamily="34" charset="0"/>
              </a:rPr>
              <a:t>Enter your 8-Digit Attendance id (AEBAS registration id) and scan face.</a:t>
            </a:r>
          </a:p>
          <a:p>
            <a:pPr marL="285750" marR="27940" indent="-285750" algn="just" fontAlgn="base">
              <a:lnSpc>
                <a:spcPct val="107000"/>
              </a:lnSpc>
              <a:spcAft>
                <a:spcPts val="135"/>
              </a:spcAft>
              <a:buClr>
                <a:srgbClr val="002060"/>
              </a:buClr>
              <a:buSzPts val="1200"/>
              <a:buFont typeface="Arial" panose="020B0604020202020204" pitchFamily="34" charset="0"/>
              <a:buChar char="•"/>
            </a:pPr>
            <a:r>
              <a:rPr lang="en-US" dirty="0">
                <a:solidFill>
                  <a:srgbClr val="002060"/>
                </a:solidFill>
                <a:uFill>
                  <a:solidFill>
                    <a:srgbClr val="000000"/>
                  </a:solidFill>
                </a:uFill>
                <a:latin typeface="Calibri Light (Headings)"/>
                <a:ea typeface="Arial" panose="020B0604020202020204" pitchFamily="34" charset="0"/>
                <a:cs typeface="Calibri Light" panose="020F0302020204030204" pitchFamily="34" charset="0"/>
              </a:rPr>
              <a:t>Attendance device takes not more than one second to respond.</a:t>
            </a:r>
          </a:p>
          <a:p>
            <a:pPr marL="285750" marR="27940" indent="-285750" algn="just" fontAlgn="base">
              <a:lnSpc>
                <a:spcPct val="107000"/>
              </a:lnSpc>
              <a:spcAft>
                <a:spcPts val="135"/>
              </a:spcAft>
              <a:buClr>
                <a:srgbClr val="002060"/>
              </a:buClr>
              <a:buSzPts val="1200"/>
              <a:buFont typeface="Arial" panose="020B0604020202020204" pitchFamily="34" charset="0"/>
              <a:buChar char="•"/>
            </a:pPr>
            <a:r>
              <a:rPr lang="en-US" dirty="0">
                <a:solidFill>
                  <a:srgbClr val="002060"/>
                </a:solidFill>
                <a:uFill>
                  <a:solidFill>
                    <a:srgbClr val="000000"/>
                  </a:solidFill>
                </a:uFill>
                <a:latin typeface="Calibri Light (Headings)"/>
                <a:ea typeface="Arial" panose="020B0604020202020204" pitchFamily="34" charset="0"/>
                <a:cs typeface="Calibri Light" panose="020F0302020204030204" pitchFamily="34" charset="0"/>
              </a:rPr>
              <a:t>Device will show an in-time message for the first-time attendance is marked in a day.</a:t>
            </a:r>
          </a:p>
          <a:p>
            <a:pPr marL="285750" marR="27940" indent="-285750" algn="just" fontAlgn="base">
              <a:lnSpc>
                <a:spcPct val="107000"/>
              </a:lnSpc>
              <a:spcAft>
                <a:spcPts val="135"/>
              </a:spcAft>
              <a:buClr>
                <a:srgbClr val="002060"/>
              </a:buClr>
              <a:buSzPts val="1200"/>
              <a:buFont typeface="Arial" panose="020B0604020202020204" pitchFamily="34" charset="0"/>
              <a:buChar char="•"/>
            </a:pPr>
            <a:r>
              <a:rPr lang="en-US" dirty="0">
                <a:solidFill>
                  <a:srgbClr val="002060"/>
                </a:solidFill>
                <a:uFill>
                  <a:solidFill>
                    <a:srgbClr val="000000"/>
                  </a:solidFill>
                </a:uFill>
                <a:latin typeface="Calibri Light (Headings)"/>
                <a:ea typeface="Arial" panose="020B0604020202020204" pitchFamily="34" charset="0"/>
                <a:cs typeface="Calibri Light" panose="020F0302020204030204" pitchFamily="34" charset="0"/>
              </a:rPr>
              <a:t>Second time attendance marked will be counted as candidate out-time. </a:t>
            </a:r>
          </a:p>
          <a:p>
            <a:pPr marL="285750" marR="27940" indent="-285750" algn="just" fontAlgn="base">
              <a:lnSpc>
                <a:spcPct val="107000"/>
              </a:lnSpc>
              <a:spcAft>
                <a:spcPts val="135"/>
              </a:spcAft>
              <a:buClr>
                <a:srgbClr val="002060"/>
              </a:buClr>
              <a:buSzPts val="1200"/>
              <a:buFont typeface="Arial" panose="020B0604020202020204" pitchFamily="34" charset="0"/>
              <a:buChar char="•"/>
            </a:pPr>
            <a:r>
              <a:rPr lang="en-US" dirty="0">
                <a:solidFill>
                  <a:srgbClr val="002060"/>
                </a:solidFill>
                <a:uFill>
                  <a:solidFill>
                    <a:srgbClr val="000000"/>
                  </a:solidFill>
                </a:uFill>
                <a:latin typeface="Calibri Light (Headings)"/>
                <a:ea typeface="Arial" panose="020B0604020202020204" pitchFamily="34" charset="0"/>
                <a:cs typeface="Calibri Light" panose="020F0302020204030204" pitchFamily="34" charset="0"/>
              </a:rPr>
              <a:t>For monitoring purposes, time between in-time and out-time will be considered. </a:t>
            </a:r>
          </a:p>
        </p:txBody>
      </p:sp>
      <p:pic>
        <p:nvPicPr>
          <p:cNvPr id="4" name="Picture 3">
            <a:extLst>
              <a:ext uri="{FF2B5EF4-FFF2-40B4-BE49-F238E27FC236}">
                <a16:creationId xmlns:a16="http://schemas.microsoft.com/office/drawing/2014/main" id="{586C8699-4888-248A-6947-89F3313E9D56}"/>
              </a:ext>
            </a:extLst>
          </p:cNvPr>
          <p:cNvPicPr>
            <a:picLocks noChangeAspect="1"/>
          </p:cNvPicPr>
          <p:nvPr/>
        </p:nvPicPr>
        <p:blipFill>
          <a:blip r:embed="rId2"/>
          <a:stretch>
            <a:fillRect/>
          </a:stretch>
        </p:blipFill>
        <p:spPr>
          <a:xfrm>
            <a:off x="7158044" y="1931436"/>
            <a:ext cx="2870405" cy="4554268"/>
          </a:xfrm>
          <a:prstGeom prst="rect">
            <a:avLst/>
          </a:prstGeom>
        </p:spPr>
      </p:pic>
    </p:spTree>
    <p:extLst>
      <p:ext uri="{BB962C8B-B14F-4D97-AF65-F5344CB8AC3E}">
        <p14:creationId xmlns:p14="http://schemas.microsoft.com/office/powerpoint/2010/main" val="161188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60A31-7399-396D-AC2F-237A15DEB67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C8D020C-7D45-8D94-F129-9D2A4C4CFE5B}"/>
              </a:ext>
            </a:extLst>
          </p:cNvPr>
          <p:cNvSpPr txBox="1">
            <a:spLocks/>
          </p:cNvSpPr>
          <p:nvPr/>
        </p:nvSpPr>
        <p:spPr>
          <a:xfrm>
            <a:off x="942543" y="249066"/>
            <a:ext cx="4151971" cy="518822"/>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000" b="1" kern="1200">
                <a:solidFill>
                  <a:srgbClr val="002060"/>
                </a:solidFill>
                <a:latin typeface="+mj-lt"/>
                <a:ea typeface="+mj-ea"/>
                <a:cs typeface="+mj-cs"/>
              </a:defRPr>
            </a:lvl1pPr>
          </a:lstStyle>
          <a:p>
            <a:r>
              <a:rPr lang="en-US" sz="3600" dirty="0">
                <a:latin typeface="Calibri Light (Headings)"/>
                <a:cs typeface="Arial" panose="020B0604020202020204" pitchFamily="34" charset="0"/>
              </a:rPr>
              <a:t>Downloading</a:t>
            </a:r>
            <a:r>
              <a:rPr lang="en-US" sz="4000" dirty="0">
                <a:latin typeface="Calibri Light (Headings)"/>
              </a:rPr>
              <a:t> </a:t>
            </a:r>
            <a:r>
              <a:rPr lang="en-US" sz="3600" dirty="0">
                <a:latin typeface="Calibri Light (Headings)"/>
                <a:cs typeface="Arial" panose="020B0604020202020204" pitchFamily="34" charset="0"/>
              </a:rPr>
              <a:t>Reports</a:t>
            </a:r>
            <a:r>
              <a:rPr lang="en-US" sz="4000" dirty="0">
                <a:latin typeface="Calibri Light (Headings)"/>
              </a:rPr>
              <a:t> </a:t>
            </a:r>
            <a:endParaRPr lang="en-IN" sz="4000" dirty="0">
              <a:latin typeface="Calibri Light (Headings)"/>
              <a:cs typeface="Arial" panose="020B0604020202020204" pitchFamily="34" charset="0"/>
            </a:endParaRPr>
          </a:p>
        </p:txBody>
      </p:sp>
      <p:sp>
        <p:nvSpPr>
          <p:cNvPr id="6" name="TextBox 5">
            <a:extLst>
              <a:ext uri="{FF2B5EF4-FFF2-40B4-BE49-F238E27FC236}">
                <a16:creationId xmlns:a16="http://schemas.microsoft.com/office/drawing/2014/main" id="{AE537626-2A55-FAD1-E11C-9B69D1204504}"/>
              </a:ext>
            </a:extLst>
          </p:cNvPr>
          <p:cNvSpPr txBox="1"/>
          <p:nvPr/>
        </p:nvSpPr>
        <p:spPr>
          <a:xfrm>
            <a:off x="880188" y="1228397"/>
            <a:ext cx="5215812" cy="4401205"/>
          </a:xfrm>
          <a:prstGeom prst="rect">
            <a:avLst/>
          </a:prstGeom>
          <a:noFill/>
        </p:spPr>
        <p:txBody>
          <a:bodyPr wrap="square">
            <a:spAutoFit/>
          </a:bodyPr>
          <a:lstStyle/>
          <a:p>
            <a:r>
              <a:rPr lang="en-US" sz="2000" dirty="0">
                <a:latin typeface="Calibri Light (Headings)"/>
              </a:rPr>
              <a:t>In AEBAS, Types of reports which can be downloaded are as follows: </a:t>
            </a:r>
          </a:p>
          <a:p>
            <a:endParaRPr lang="en-US" sz="2000" dirty="0">
              <a:latin typeface="Calibri Light (Headings)"/>
            </a:endParaRPr>
          </a:p>
          <a:p>
            <a:r>
              <a:rPr lang="en-US" sz="2000" dirty="0">
                <a:latin typeface="Calibri Light (Headings)"/>
              </a:rPr>
              <a:t>• Attendance Today </a:t>
            </a:r>
          </a:p>
          <a:p>
            <a:endParaRPr lang="en-US" sz="2000" dirty="0">
              <a:latin typeface="Calibri Light (Headings)"/>
            </a:endParaRPr>
          </a:p>
          <a:p>
            <a:r>
              <a:rPr lang="en-US" sz="2000" dirty="0">
                <a:latin typeface="Calibri Light (Headings)"/>
              </a:rPr>
              <a:t>• Attendance Register </a:t>
            </a:r>
          </a:p>
          <a:p>
            <a:endParaRPr lang="en-US" sz="2000" dirty="0">
              <a:latin typeface="Calibri Light (Headings)"/>
            </a:endParaRPr>
          </a:p>
          <a:p>
            <a:r>
              <a:rPr lang="en-US" sz="2000" dirty="0">
                <a:latin typeface="Calibri Light (Headings)"/>
              </a:rPr>
              <a:t>• Advance Reports </a:t>
            </a:r>
          </a:p>
          <a:p>
            <a:endParaRPr lang="en-US" sz="2000" dirty="0">
              <a:latin typeface="Calibri Light (Headings)"/>
            </a:endParaRPr>
          </a:p>
          <a:p>
            <a:r>
              <a:rPr lang="en-US" sz="2000" dirty="0">
                <a:latin typeface="Calibri Light (Headings)"/>
              </a:rPr>
              <a:t>• Date-wise Reports </a:t>
            </a:r>
          </a:p>
          <a:p>
            <a:endParaRPr lang="en-US" sz="2000" dirty="0">
              <a:latin typeface="Calibri Light (Headings)"/>
            </a:endParaRPr>
          </a:p>
          <a:p>
            <a:r>
              <a:rPr lang="en-US" sz="2000" dirty="0">
                <a:latin typeface="Calibri Light (Headings)"/>
              </a:rPr>
              <a:t>• Weekly/Monthly Reports </a:t>
            </a:r>
          </a:p>
          <a:p>
            <a:endParaRPr lang="en-US" sz="2000" dirty="0">
              <a:latin typeface="Calibri Light (Headings)"/>
            </a:endParaRPr>
          </a:p>
          <a:p>
            <a:r>
              <a:rPr lang="en-US" sz="2000" dirty="0">
                <a:latin typeface="Calibri Light (Headings)"/>
              </a:rPr>
              <a:t>• Dynamic Advance Report</a:t>
            </a:r>
            <a:r>
              <a:rPr lang="en-US" sz="2000" b="1" dirty="0">
                <a:solidFill>
                  <a:srgbClr val="002060"/>
                </a:solidFill>
                <a:latin typeface="Calibri Light (Headings)"/>
                <a:cs typeface="Calibri Light" panose="020F0302020204030204" pitchFamily="34" charset="0"/>
              </a:rPr>
              <a:t>.</a:t>
            </a:r>
            <a:endParaRPr lang="en-US" sz="2000" b="1" dirty="0">
              <a:latin typeface="Calibri Light (Headings)"/>
              <a:cs typeface="Calibri Light" panose="020F0302020204030204" pitchFamily="34" charset="0"/>
            </a:endParaRPr>
          </a:p>
        </p:txBody>
      </p:sp>
      <p:pic>
        <p:nvPicPr>
          <p:cNvPr id="4" name="Picture 3">
            <a:extLst>
              <a:ext uri="{FF2B5EF4-FFF2-40B4-BE49-F238E27FC236}">
                <a16:creationId xmlns:a16="http://schemas.microsoft.com/office/drawing/2014/main" id="{864315CF-7B75-68B7-3523-E9C96F84C0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24981" y="1511558"/>
            <a:ext cx="3917489" cy="3806891"/>
          </a:xfrm>
          <a:prstGeom prst="rect">
            <a:avLst/>
          </a:prstGeom>
        </p:spPr>
      </p:pic>
    </p:spTree>
    <p:extLst>
      <p:ext uri="{BB962C8B-B14F-4D97-AF65-F5344CB8AC3E}">
        <p14:creationId xmlns:p14="http://schemas.microsoft.com/office/powerpoint/2010/main" val="406667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FAF0E-8524-A786-CC2B-8CCF4ADED6A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8BA6CC8-ED4F-2D5A-11DE-C632B27A6696}"/>
              </a:ext>
            </a:extLst>
          </p:cNvPr>
          <p:cNvSpPr txBox="1">
            <a:spLocks/>
          </p:cNvSpPr>
          <p:nvPr/>
        </p:nvSpPr>
        <p:spPr>
          <a:xfrm>
            <a:off x="905219" y="361033"/>
            <a:ext cx="8201457" cy="80695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000" b="1" kern="1200">
                <a:solidFill>
                  <a:srgbClr val="002060"/>
                </a:solidFill>
                <a:latin typeface="+mj-lt"/>
                <a:ea typeface="+mj-ea"/>
                <a:cs typeface="+mj-cs"/>
              </a:defRPr>
            </a:lvl1pPr>
          </a:lstStyle>
          <a:p>
            <a:r>
              <a:rPr lang="en-IN" sz="3200">
                <a:latin typeface="Calibri Light (Headings)"/>
                <a:cs typeface="Arial" panose="020B0604020202020204" pitchFamily="34" charset="0"/>
              </a:rPr>
              <a:t>Important</a:t>
            </a:r>
            <a:r>
              <a:rPr lang="en-IN" sz="3200">
                <a:cs typeface="Arial" panose="020B0604020202020204" pitchFamily="34" charset="0"/>
              </a:rPr>
              <a:t> instructions for the TC and candidates</a:t>
            </a:r>
            <a:r>
              <a:rPr lang="en-IN" sz="3200">
                <a:latin typeface="Calibri Light (Headings)"/>
                <a:cs typeface="Arial" panose="020B0604020202020204" pitchFamily="34" charset="0"/>
              </a:rPr>
              <a:t>:</a:t>
            </a:r>
            <a:endParaRPr lang="en-IN" sz="3200" dirty="0">
              <a:cs typeface="Arial" panose="020B0604020202020204" pitchFamily="34" charset="0"/>
            </a:endParaRPr>
          </a:p>
        </p:txBody>
      </p:sp>
      <p:sp>
        <p:nvSpPr>
          <p:cNvPr id="6" name="TextBox 5">
            <a:extLst>
              <a:ext uri="{FF2B5EF4-FFF2-40B4-BE49-F238E27FC236}">
                <a16:creationId xmlns:a16="http://schemas.microsoft.com/office/drawing/2014/main" id="{1E1E7784-17B2-DFC9-C6B2-65F6F7685908}"/>
              </a:ext>
            </a:extLst>
          </p:cNvPr>
          <p:cNvSpPr txBox="1"/>
          <p:nvPr/>
        </p:nvSpPr>
        <p:spPr>
          <a:xfrm>
            <a:off x="681134" y="1298621"/>
            <a:ext cx="11206065" cy="4770537"/>
          </a:xfrm>
          <a:prstGeom prst="rect">
            <a:avLst/>
          </a:prstGeom>
          <a:noFill/>
        </p:spPr>
        <p:txBody>
          <a:bodyPr wrap="square">
            <a:spAutoFit/>
          </a:bodyPr>
          <a:lstStyle/>
          <a:p>
            <a:r>
              <a:rPr lang="en-US" sz="1600" b="1" u="sng" dirty="0">
                <a:solidFill>
                  <a:srgbClr val="002060"/>
                </a:solidFill>
                <a:uFill>
                  <a:solidFill>
                    <a:srgbClr val="000000"/>
                  </a:solidFill>
                </a:uFill>
                <a:latin typeface="Calibri Light (Headings)"/>
                <a:cs typeface="Calibri Light" panose="020F0302020204030204" pitchFamily="34" charset="0"/>
              </a:rPr>
              <a:t>Please note that the following compliances are mandatory for all Training Centers participating under PM Vishwakarma:</a:t>
            </a:r>
          </a:p>
          <a:p>
            <a:r>
              <a:rPr lang="en-US" sz="1600" dirty="0">
                <a:solidFill>
                  <a:srgbClr val="002060"/>
                </a:solidFill>
                <a:uFill>
                  <a:solidFill>
                    <a:srgbClr val="000000"/>
                  </a:solidFill>
                </a:uFill>
                <a:latin typeface="Calibri Light (Headings)"/>
                <a:cs typeface="Calibri Light" panose="020F0302020204030204" pitchFamily="34" charset="0"/>
              </a:rPr>
              <a:t> </a:t>
            </a:r>
          </a:p>
          <a:p>
            <a:pPr lvl="0"/>
            <a:r>
              <a:rPr lang="en-US" sz="1600" b="1" dirty="0">
                <a:solidFill>
                  <a:srgbClr val="002060"/>
                </a:solidFill>
                <a:uFill>
                  <a:solidFill>
                    <a:srgbClr val="000000"/>
                  </a:solidFill>
                </a:uFill>
                <a:latin typeface="Calibri Light (Headings)"/>
                <a:cs typeface="Calibri Light" panose="020F0302020204030204" pitchFamily="34" charset="0"/>
              </a:rPr>
              <a:t>Daily Attendance Marking: </a:t>
            </a:r>
            <a:r>
              <a:rPr lang="en-US" sz="1600" dirty="0">
                <a:solidFill>
                  <a:srgbClr val="002060"/>
                </a:solidFill>
                <a:uFill>
                  <a:solidFill>
                    <a:srgbClr val="000000"/>
                  </a:solidFill>
                </a:uFill>
                <a:latin typeface="Calibri Light (Headings)"/>
                <a:cs typeface="Calibri Light" panose="020F0302020204030204" pitchFamily="34" charset="0"/>
              </a:rPr>
              <a:t>Attendance for all candidates and trainers under Basic and Advanced skilling batches must be marked and verified daily on AEBAS through face authentication, as per the batches submitted on the PM Vishwakarma portal.</a:t>
            </a:r>
          </a:p>
          <a:p>
            <a:pPr lvl="0"/>
            <a:r>
              <a:rPr lang="en-US" sz="1600" b="1" dirty="0">
                <a:solidFill>
                  <a:srgbClr val="002060"/>
                </a:solidFill>
                <a:uFill>
                  <a:solidFill>
                    <a:srgbClr val="000000"/>
                  </a:solidFill>
                </a:uFill>
                <a:latin typeface="Calibri Light (Headings)"/>
                <a:cs typeface="Calibri Light" panose="020F0302020204030204" pitchFamily="34" charset="0"/>
              </a:rPr>
              <a:t>Attendance Monitoring: </a:t>
            </a:r>
            <a:r>
              <a:rPr lang="en-US" sz="1600" dirty="0">
                <a:solidFill>
                  <a:srgbClr val="002060"/>
                </a:solidFill>
                <a:uFill>
                  <a:solidFill>
                    <a:srgbClr val="000000"/>
                  </a:solidFill>
                </a:uFill>
                <a:latin typeface="Calibri Light (Headings)"/>
                <a:cs typeface="Calibri Light" panose="020F0302020204030204" pitchFamily="34" charset="0"/>
              </a:rPr>
              <a:t>The attendance marked on AEBAS will be monitored for each candidate and trainer in terms of hours and days. </a:t>
            </a:r>
          </a:p>
          <a:p>
            <a:pPr lvl="0"/>
            <a:endParaRPr lang="en-US" sz="1600" dirty="0">
              <a:solidFill>
                <a:srgbClr val="002060"/>
              </a:solidFill>
              <a:uFill>
                <a:solidFill>
                  <a:srgbClr val="000000"/>
                </a:solidFill>
              </a:uFill>
              <a:latin typeface="Calibri Light (Headings)"/>
              <a:cs typeface="Calibri Light" panose="020F0302020204030204" pitchFamily="34" charset="0"/>
            </a:endParaRPr>
          </a:p>
          <a:p>
            <a:pPr lvl="0"/>
            <a:r>
              <a:rPr lang="en-US" sz="1600" b="1" dirty="0">
                <a:solidFill>
                  <a:srgbClr val="002060"/>
                </a:solidFill>
                <a:uFill>
                  <a:solidFill>
                    <a:srgbClr val="000000"/>
                  </a:solidFill>
                </a:uFill>
                <a:latin typeface="Calibri Light (Headings)"/>
                <a:cs typeface="Calibri Light" panose="020F0302020204030204" pitchFamily="34" charset="0"/>
              </a:rPr>
              <a:t>For error Aadhaar already exist: </a:t>
            </a:r>
            <a:r>
              <a:rPr lang="en-US" sz="1600" dirty="0">
                <a:solidFill>
                  <a:srgbClr val="002060"/>
                </a:solidFill>
                <a:uFill>
                  <a:solidFill>
                    <a:srgbClr val="000000"/>
                  </a:solidFill>
                </a:uFill>
                <a:latin typeface="Calibri Light (Headings)"/>
                <a:cs typeface="Calibri Light" panose="020F0302020204030204" pitchFamily="34" charset="0"/>
              </a:rPr>
              <a:t>Please note that all candidates (whether they have completed or not completed the basic training) have been released to the free pool by the NIC team. You may now proceed with the Transfer-IN process for the released candidates. </a:t>
            </a:r>
          </a:p>
          <a:p>
            <a:pPr lvl="0"/>
            <a:r>
              <a:rPr lang="en-US" sz="1600" dirty="0">
                <a:solidFill>
                  <a:srgbClr val="002060"/>
                </a:solidFill>
                <a:uFill>
                  <a:solidFill>
                    <a:srgbClr val="000000"/>
                  </a:solidFill>
                </a:uFill>
                <a:latin typeface="Calibri Light (Headings)"/>
                <a:cs typeface="Calibri Light" panose="020F0302020204030204" pitchFamily="34" charset="0"/>
              </a:rPr>
              <a:t>The </a:t>
            </a:r>
            <a:r>
              <a:rPr lang="en-US" sz="1600" b="1" dirty="0">
                <a:solidFill>
                  <a:srgbClr val="002060"/>
                </a:solidFill>
                <a:uFill>
                  <a:solidFill>
                    <a:srgbClr val="000000"/>
                  </a:solidFill>
                </a:uFill>
                <a:latin typeface="Calibri Light (Headings)"/>
                <a:cs typeface="Calibri Light" panose="020F0302020204030204" pitchFamily="34" charset="0"/>
              </a:rPr>
              <a:t>steps</a:t>
            </a:r>
            <a:r>
              <a:rPr lang="en-US" sz="1600" dirty="0">
                <a:solidFill>
                  <a:srgbClr val="002060"/>
                </a:solidFill>
                <a:uFill>
                  <a:solidFill>
                    <a:srgbClr val="000000"/>
                  </a:solidFill>
                </a:uFill>
                <a:latin typeface="Calibri Light (Headings)"/>
                <a:cs typeface="Calibri Light" panose="020F0302020204030204" pitchFamily="34" charset="0"/>
              </a:rPr>
              <a:t> are below for </a:t>
            </a:r>
            <a:r>
              <a:rPr lang="en-US" sz="1600" b="1" dirty="0">
                <a:solidFill>
                  <a:srgbClr val="002060"/>
                </a:solidFill>
                <a:uFill>
                  <a:solidFill>
                    <a:srgbClr val="000000"/>
                  </a:solidFill>
                </a:uFill>
                <a:latin typeface="Calibri Light (Headings)"/>
                <a:cs typeface="Calibri Light" panose="020F0302020204030204" pitchFamily="34" charset="0"/>
              </a:rPr>
              <a:t>Transfer IN </a:t>
            </a:r>
            <a:r>
              <a:rPr lang="en-US" sz="1600" dirty="0">
                <a:solidFill>
                  <a:srgbClr val="002060"/>
                </a:solidFill>
                <a:uFill>
                  <a:solidFill>
                    <a:srgbClr val="000000"/>
                  </a:solidFill>
                </a:uFill>
                <a:latin typeface="Calibri Light (Headings)"/>
                <a:cs typeface="Calibri Light" panose="020F0302020204030204" pitchFamily="34" charset="0"/>
              </a:rPr>
              <a:t>process: AEBAS login&gt;&gt; Go to Manage Users &gt;&gt; Transfer IN&gt;&gt; Search free Pool Org. User &gt;&gt; Employee (Attendance) ID &gt;&gt; Submit. </a:t>
            </a:r>
          </a:p>
          <a:p>
            <a:pPr lvl="0"/>
            <a:endParaRPr lang="en-US" sz="1600" dirty="0">
              <a:solidFill>
                <a:srgbClr val="002060"/>
              </a:solidFill>
              <a:uFill>
                <a:solidFill>
                  <a:srgbClr val="000000"/>
                </a:solidFill>
              </a:uFill>
              <a:latin typeface="Calibri Light (Headings)"/>
              <a:cs typeface="Calibri Light" panose="020F0302020204030204" pitchFamily="34" charset="0"/>
            </a:endParaRPr>
          </a:p>
          <a:p>
            <a:pPr lvl="0"/>
            <a:r>
              <a:rPr lang="en-US" sz="1600" u="sng" dirty="0">
                <a:solidFill>
                  <a:srgbClr val="002060"/>
                </a:solidFill>
                <a:uFill>
                  <a:solidFill>
                    <a:srgbClr val="000000"/>
                  </a:solidFill>
                </a:uFill>
                <a:latin typeface="Calibri Light (Headings)"/>
                <a:cs typeface="Calibri Light" panose="020F0302020204030204" pitchFamily="34" charset="0"/>
              </a:rPr>
              <a:t>Error codes below:</a:t>
            </a:r>
          </a:p>
          <a:p>
            <a:pPr lvl="0"/>
            <a:endParaRPr lang="en-US" sz="1600" dirty="0">
              <a:solidFill>
                <a:srgbClr val="002060"/>
              </a:solidFill>
              <a:uFill>
                <a:solidFill>
                  <a:srgbClr val="000000"/>
                </a:solidFill>
              </a:uFill>
              <a:latin typeface="Calibri Light (Headings)"/>
              <a:cs typeface="Calibri Light" panose="020F0302020204030204" pitchFamily="34" charset="0"/>
            </a:endParaRPr>
          </a:p>
          <a:p>
            <a:pPr marL="285750" indent="-285750">
              <a:buFont typeface="Arial" panose="020B0604020202020204" pitchFamily="34" charset="0"/>
              <a:buChar char="•"/>
            </a:pPr>
            <a:r>
              <a:rPr lang="en-IN" sz="1600" dirty="0">
                <a:solidFill>
                  <a:srgbClr val="002060"/>
                </a:solidFill>
                <a:uFill>
                  <a:solidFill>
                    <a:srgbClr val="000000"/>
                  </a:solidFill>
                </a:uFill>
                <a:latin typeface="Calibri Light (Headings)"/>
                <a:cs typeface="Calibri Light" panose="020F0302020204030204" pitchFamily="34" charset="0"/>
              </a:rPr>
              <a:t>Error 7014: Enter the correct Attendance ID and ensure the candidates are registered under the same TC.</a:t>
            </a:r>
            <a:endParaRPr lang="en-US" sz="1600" dirty="0">
              <a:solidFill>
                <a:srgbClr val="002060"/>
              </a:solidFill>
              <a:uFill>
                <a:solidFill>
                  <a:srgbClr val="000000"/>
                </a:solidFill>
              </a:uFill>
              <a:latin typeface="Calibri Light (Headings)"/>
              <a:cs typeface="Calibri Light" panose="020F0302020204030204" pitchFamily="34" charset="0"/>
            </a:endParaRPr>
          </a:p>
          <a:p>
            <a:pPr marL="285750" indent="-285750">
              <a:buFont typeface="Arial" panose="020B0604020202020204" pitchFamily="34" charset="0"/>
              <a:buChar char="•"/>
            </a:pPr>
            <a:r>
              <a:rPr lang="en-IN" sz="1600" dirty="0">
                <a:solidFill>
                  <a:srgbClr val="002060"/>
                </a:solidFill>
                <a:uFill>
                  <a:solidFill>
                    <a:srgbClr val="000000"/>
                  </a:solidFill>
                </a:uFill>
                <a:latin typeface="Calibri Light (Headings)"/>
                <a:cs typeface="Calibri Light" panose="020F0302020204030204" pitchFamily="34" charset="0"/>
              </a:rPr>
              <a:t>Error 300:  Mismatch in the candidate's attendance ID or candidate face.</a:t>
            </a:r>
          </a:p>
          <a:p>
            <a:pPr marL="285750" indent="-285750">
              <a:buFont typeface="Arial" panose="020B0604020202020204" pitchFamily="34" charset="0"/>
              <a:buChar char="•"/>
            </a:pPr>
            <a:r>
              <a:rPr lang="en-IN" sz="1600" dirty="0">
                <a:solidFill>
                  <a:srgbClr val="002060"/>
                </a:solidFill>
                <a:uFill>
                  <a:solidFill>
                    <a:srgbClr val="000000"/>
                  </a:solidFill>
                </a:uFill>
                <a:latin typeface="Calibri Light (Headings)"/>
                <a:cs typeface="Calibri Light" panose="020F0302020204030204" pitchFamily="34" charset="0"/>
              </a:rPr>
              <a:t>Error Invalid attendance id: TC have not yet activated the candidates through TC AEBAS login through manage user tab</a:t>
            </a:r>
          </a:p>
          <a:p>
            <a:endParaRPr lang="en-US" sz="1600" dirty="0">
              <a:solidFill>
                <a:srgbClr val="002060"/>
              </a:solidFill>
              <a:uFill>
                <a:solidFill>
                  <a:srgbClr val="000000"/>
                </a:solidFill>
              </a:uFill>
              <a:latin typeface="Calibri Light (Headings)"/>
              <a:cs typeface="Calibri Light" panose="020F0302020204030204" pitchFamily="34" charset="0"/>
            </a:endParaRPr>
          </a:p>
          <a:p>
            <a:r>
              <a:rPr lang="en-US" sz="1600" b="1" dirty="0">
                <a:solidFill>
                  <a:srgbClr val="002060"/>
                </a:solidFill>
                <a:uFill>
                  <a:solidFill>
                    <a:srgbClr val="000000"/>
                  </a:solidFill>
                </a:uFill>
                <a:latin typeface="Calibri Light (Headings)"/>
                <a:cs typeface="Calibri Light" panose="020F0302020204030204" pitchFamily="34" charset="0"/>
              </a:rPr>
              <a:t>Note</a:t>
            </a:r>
            <a:r>
              <a:rPr lang="en-US" sz="1600" dirty="0">
                <a:solidFill>
                  <a:srgbClr val="002060"/>
                </a:solidFill>
                <a:uFill>
                  <a:solidFill>
                    <a:srgbClr val="000000"/>
                  </a:solidFill>
                </a:uFill>
                <a:latin typeface="Calibri Light (Headings)"/>
                <a:cs typeface="Calibri Light" panose="020F0302020204030204" pitchFamily="34" charset="0"/>
              </a:rPr>
              <a:t>: Mandatory for all candidates and trainers are marking attendance using face authentication (geo fencing within 50 meters) via mobile/tablet for the ongoing or upcoming batches under the PM Vishwakarma scheme.</a:t>
            </a:r>
          </a:p>
        </p:txBody>
      </p:sp>
      <p:pic>
        <p:nvPicPr>
          <p:cNvPr id="4" name="Picture 3">
            <a:extLst>
              <a:ext uri="{FF2B5EF4-FFF2-40B4-BE49-F238E27FC236}">
                <a16:creationId xmlns:a16="http://schemas.microsoft.com/office/drawing/2014/main" id="{68A4D733-20FB-8C6A-76DD-6DA5F816A5B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81119" y="3683889"/>
            <a:ext cx="1907515" cy="1344003"/>
          </a:xfrm>
          <a:prstGeom prst="rect">
            <a:avLst/>
          </a:prstGeom>
        </p:spPr>
      </p:pic>
    </p:spTree>
    <p:extLst>
      <p:ext uri="{BB962C8B-B14F-4D97-AF65-F5344CB8AC3E}">
        <p14:creationId xmlns:p14="http://schemas.microsoft.com/office/powerpoint/2010/main" val="4248038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820710" y="2474780"/>
            <a:ext cx="1260280" cy="1261084"/>
          </a:xfrm>
          <a:custGeom>
            <a:avLst/>
            <a:gdLst/>
            <a:ahLst/>
            <a:cxnLst/>
            <a:rect l="l" t="t" r="r" b="b"/>
            <a:pathLst>
              <a:path w="995680" h="996314">
                <a:moveTo>
                  <a:pt x="734542" y="0"/>
                </a:moveTo>
                <a:lnTo>
                  <a:pt x="262737" y="0"/>
                </a:lnTo>
                <a:lnTo>
                  <a:pt x="215575" y="4241"/>
                </a:lnTo>
                <a:lnTo>
                  <a:pt x="171160" y="16466"/>
                </a:lnTo>
                <a:lnTo>
                  <a:pt x="130239" y="35926"/>
                </a:lnTo>
                <a:lnTo>
                  <a:pt x="93561" y="61874"/>
                </a:lnTo>
                <a:lnTo>
                  <a:pt x="61874" y="93561"/>
                </a:lnTo>
                <a:lnTo>
                  <a:pt x="35926" y="130239"/>
                </a:lnTo>
                <a:lnTo>
                  <a:pt x="16466" y="171160"/>
                </a:lnTo>
                <a:lnTo>
                  <a:pt x="4241" y="215575"/>
                </a:lnTo>
                <a:lnTo>
                  <a:pt x="0" y="262737"/>
                </a:lnTo>
                <a:lnTo>
                  <a:pt x="0" y="734542"/>
                </a:lnTo>
                <a:lnTo>
                  <a:pt x="3968" y="780219"/>
                </a:lnTo>
                <a:lnTo>
                  <a:pt x="15436" y="823338"/>
                </a:lnTo>
                <a:lnTo>
                  <a:pt x="33750" y="863215"/>
                </a:lnTo>
                <a:lnTo>
                  <a:pt x="58252" y="899168"/>
                </a:lnTo>
                <a:lnTo>
                  <a:pt x="88289" y="930511"/>
                </a:lnTo>
                <a:lnTo>
                  <a:pt x="123205" y="956563"/>
                </a:lnTo>
                <a:lnTo>
                  <a:pt x="162344" y="976638"/>
                </a:lnTo>
                <a:lnTo>
                  <a:pt x="205051" y="990053"/>
                </a:lnTo>
                <a:lnTo>
                  <a:pt x="250672" y="996124"/>
                </a:lnTo>
                <a:lnTo>
                  <a:pt x="252577" y="955560"/>
                </a:lnTo>
                <a:lnTo>
                  <a:pt x="203424" y="947797"/>
                </a:lnTo>
                <a:lnTo>
                  <a:pt x="158598" y="930049"/>
                </a:lnTo>
                <a:lnTo>
                  <a:pt x="119277" y="903546"/>
                </a:lnTo>
                <a:lnTo>
                  <a:pt x="86642" y="869515"/>
                </a:lnTo>
                <a:lnTo>
                  <a:pt x="61871" y="829185"/>
                </a:lnTo>
                <a:lnTo>
                  <a:pt x="46144" y="783785"/>
                </a:lnTo>
                <a:lnTo>
                  <a:pt x="40639" y="734542"/>
                </a:lnTo>
                <a:lnTo>
                  <a:pt x="40639" y="262737"/>
                </a:lnTo>
                <a:lnTo>
                  <a:pt x="45159" y="218029"/>
                </a:lnTo>
                <a:lnTo>
                  <a:pt x="58119" y="176364"/>
                </a:lnTo>
                <a:lnTo>
                  <a:pt x="78618" y="138640"/>
                </a:lnTo>
                <a:lnTo>
                  <a:pt x="105759" y="105759"/>
                </a:lnTo>
                <a:lnTo>
                  <a:pt x="138640" y="78618"/>
                </a:lnTo>
                <a:lnTo>
                  <a:pt x="176364" y="58119"/>
                </a:lnTo>
                <a:lnTo>
                  <a:pt x="218029" y="45159"/>
                </a:lnTo>
                <a:lnTo>
                  <a:pt x="262737" y="40640"/>
                </a:lnTo>
                <a:lnTo>
                  <a:pt x="734542" y="40640"/>
                </a:lnTo>
                <a:lnTo>
                  <a:pt x="782748" y="45838"/>
                </a:lnTo>
                <a:lnTo>
                  <a:pt x="827226" y="60742"/>
                </a:lnTo>
                <a:lnTo>
                  <a:pt x="866863" y="84318"/>
                </a:lnTo>
                <a:lnTo>
                  <a:pt x="900545" y="115530"/>
                </a:lnTo>
                <a:lnTo>
                  <a:pt x="927158" y="153345"/>
                </a:lnTo>
                <a:lnTo>
                  <a:pt x="945588" y="196726"/>
                </a:lnTo>
                <a:lnTo>
                  <a:pt x="954722" y="244640"/>
                </a:lnTo>
                <a:lnTo>
                  <a:pt x="995210" y="241312"/>
                </a:lnTo>
                <a:lnTo>
                  <a:pt x="986407" y="191447"/>
                </a:lnTo>
                <a:lnTo>
                  <a:pt x="969039" y="145571"/>
                </a:lnTo>
                <a:lnTo>
                  <a:pt x="943991" y="104505"/>
                </a:lnTo>
                <a:lnTo>
                  <a:pt x="912148" y="69068"/>
                </a:lnTo>
                <a:lnTo>
                  <a:pt x="874397" y="40080"/>
                </a:lnTo>
                <a:lnTo>
                  <a:pt x="831621" y="18359"/>
                </a:lnTo>
                <a:lnTo>
                  <a:pt x="784708" y="4726"/>
                </a:lnTo>
                <a:lnTo>
                  <a:pt x="734542" y="0"/>
                </a:lnTo>
                <a:close/>
              </a:path>
            </a:pathLst>
          </a:custGeom>
          <a:solidFill>
            <a:srgbClr val="2BA7DF"/>
          </a:solidFill>
        </p:spPr>
        <p:txBody>
          <a:bodyPr wrap="square" lIns="0" tIns="0" rIns="0" bIns="0" rtlCol="0"/>
          <a:lstStyle/>
          <a:p>
            <a:endParaRPr sz="2278">
              <a:latin typeface="Calibri Light (Headings)"/>
            </a:endParaRPr>
          </a:p>
        </p:txBody>
      </p:sp>
      <p:sp>
        <p:nvSpPr>
          <p:cNvPr id="7" name="object 7"/>
          <p:cNvSpPr/>
          <p:nvPr/>
        </p:nvSpPr>
        <p:spPr>
          <a:xfrm>
            <a:off x="4022837" y="2873733"/>
            <a:ext cx="51440" cy="710516"/>
          </a:xfrm>
          <a:custGeom>
            <a:avLst/>
            <a:gdLst/>
            <a:ahLst/>
            <a:cxnLst/>
            <a:rect l="l" t="t" r="r" b="b"/>
            <a:pathLst>
              <a:path w="40639" h="561339">
                <a:moveTo>
                  <a:pt x="40639" y="0"/>
                </a:moveTo>
                <a:lnTo>
                  <a:pt x="0" y="0"/>
                </a:lnTo>
                <a:lnTo>
                  <a:pt x="0" y="561187"/>
                </a:lnTo>
                <a:lnTo>
                  <a:pt x="40639" y="561187"/>
                </a:lnTo>
                <a:lnTo>
                  <a:pt x="40639" y="0"/>
                </a:lnTo>
                <a:close/>
              </a:path>
            </a:pathLst>
          </a:custGeom>
          <a:solidFill>
            <a:srgbClr val="77B443"/>
          </a:solidFill>
        </p:spPr>
        <p:txBody>
          <a:bodyPr wrap="square" lIns="0" tIns="0" rIns="0" bIns="0" rtlCol="0"/>
          <a:lstStyle/>
          <a:p>
            <a:endParaRPr sz="2278">
              <a:latin typeface="Calibri Light (Headings)"/>
            </a:endParaRPr>
          </a:p>
        </p:txBody>
      </p:sp>
      <p:sp>
        <p:nvSpPr>
          <p:cNvPr id="8" name="object 8"/>
          <p:cNvSpPr txBox="1">
            <a:spLocks noGrp="1"/>
          </p:cNvSpPr>
          <p:nvPr>
            <p:ph type="title"/>
          </p:nvPr>
        </p:nvSpPr>
        <p:spPr>
          <a:xfrm>
            <a:off x="1222147" y="2937555"/>
            <a:ext cx="3001204" cy="570231"/>
          </a:xfrm>
          <a:prstGeom prst="rect">
            <a:avLst/>
          </a:prstGeom>
        </p:spPr>
        <p:txBody>
          <a:bodyPr vert="horz" wrap="square" lIns="0" tIns="16076" rIns="0" bIns="0" rtlCol="0" anchor="t" anchorCtr="0">
            <a:spAutoFit/>
          </a:bodyPr>
          <a:lstStyle/>
          <a:p>
            <a:pPr marL="16074">
              <a:spcBef>
                <a:spcPts val="127"/>
              </a:spcBef>
            </a:pPr>
            <a:r>
              <a:rPr lang="en-US" sz="4000" b="1" spc="114" dirty="0">
                <a:latin typeface="Calibri Light (Headings)"/>
              </a:rPr>
              <a:t>Thank You</a:t>
            </a:r>
            <a:endParaRPr sz="4000" b="1" dirty="0">
              <a:latin typeface="Calibri Light (Headings)"/>
            </a:endParaRPr>
          </a:p>
        </p:txBody>
      </p:sp>
      <p:grpSp>
        <p:nvGrpSpPr>
          <p:cNvPr id="9" name="object 2">
            <a:extLst>
              <a:ext uri="{FF2B5EF4-FFF2-40B4-BE49-F238E27FC236}">
                <a16:creationId xmlns:a16="http://schemas.microsoft.com/office/drawing/2014/main" id="{89A6DDF9-9F87-BB07-E4EF-64BDADCE2309}"/>
              </a:ext>
            </a:extLst>
          </p:cNvPr>
          <p:cNvGrpSpPr/>
          <p:nvPr/>
        </p:nvGrpSpPr>
        <p:grpSpPr>
          <a:xfrm>
            <a:off x="5401383" y="1006"/>
            <a:ext cx="6790083" cy="6855991"/>
            <a:chOff x="4264520" y="0"/>
            <a:chExt cx="5364480" cy="5416550"/>
          </a:xfrm>
        </p:grpSpPr>
        <p:sp>
          <p:nvSpPr>
            <p:cNvPr id="10" name="object 3">
              <a:extLst>
                <a:ext uri="{FF2B5EF4-FFF2-40B4-BE49-F238E27FC236}">
                  <a16:creationId xmlns:a16="http://schemas.microsoft.com/office/drawing/2014/main" id="{996E33D0-57A1-7E07-9356-A6E0E34FBAD5}"/>
                </a:ext>
              </a:extLst>
            </p:cNvPr>
            <p:cNvSpPr/>
            <p:nvPr/>
          </p:nvSpPr>
          <p:spPr>
            <a:xfrm>
              <a:off x="4264520" y="0"/>
              <a:ext cx="5364480" cy="5416550"/>
            </a:xfrm>
            <a:custGeom>
              <a:avLst/>
              <a:gdLst/>
              <a:ahLst/>
              <a:cxnLst/>
              <a:rect l="l" t="t" r="r" b="b"/>
              <a:pathLst>
                <a:path w="5364480" h="5416550">
                  <a:moveTo>
                    <a:pt x="5363921" y="0"/>
                  </a:moveTo>
                  <a:lnTo>
                    <a:pt x="0" y="0"/>
                  </a:lnTo>
                  <a:lnTo>
                    <a:pt x="5130292" y="5415978"/>
                  </a:lnTo>
                  <a:lnTo>
                    <a:pt x="5363921" y="5415978"/>
                  </a:lnTo>
                  <a:lnTo>
                    <a:pt x="5363921" y="0"/>
                  </a:lnTo>
                  <a:close/>
                </a:path>
              </a:pathLst>
            </a:custGeom>
            <a:solidFill>
              <a:srgbClr val="2BA7DF"/>
            </a:solidFill>
          </p:spPr>
          <p:txBody>
            <a:bodyPr wrap="square" lIns="0" tIns="0" rIns="0" bIns="0" rtlCol="0"/>
            <a:lstStyle/>
            <a:p>
              <a:endParaRPr sz="2278">
                <a:latin typeface="Calibri Light (Headings)"/>
              </a:endParaRPr>
            </a:p>
          </p:txBody>
        </p:sp>
        <p:sp>
          <p:nvSpPr>
            <p:cNvPr id="11" name="object 4">
              <a:extLst>
                <a:ext uri="{FF2B5EF4-FFF2-40B4-BE49-F238E27FC236}">
                  <a16:creationId xmlns:a16="http://schemas.microsoft.com/office/drawing/2014/main" id="{73F06240-592D-DC8A-0349-DA76A70E16B1}"/>
                </a:ext>
              </a:extLst>
            </p:cNvPr>
            <p:cNvSpPr/>
            <p:nvPr/>
          </p:nvSpPr>
          <p:spPr>
            <a:xfrm>
              <a:off x="5798267" y="810234"/>
              <a:ext cx="3571240" cy="3571875"/>
            </a:xfrm>
            <a:custGeom>
              <a:avLst/>
              <a:gdLst/>
              <a:ahLst/>
              <a:cxnLst/>
              <a:rect l="l" t="t" r="r" b="b"/>
              <a:pathLst>
                <a:path w="3571240" h="3571875">
                  <a:moveTo>
                    <a:pt x="1785575" y="0"/>
                  </a:moveTo>
                  <a:lnTo>
                    <a:pt x="1734872" y="1645"/>
                  </a:lnTo>
                  <a:lnTo>
                    <a:pt x="1684802" y="6547"/>
                  </a:lnTo>
                  <a:lnTo>
                    <a:pt x="1635485" y="14655"/>
                  </a:lnTo>
                  <a:lnTo>
                    <a:pt x="1587045" y="25920"/>
                  </a:lnTo>
                  <a:lnTo>
                    <a:pt x="1539603" y="40290"/>
                  </a:lnTo>
                  <a:lnTo>
                    <a:pt x="1493283" y="57715"/>
                  </a:lnTo>
                  <a:lnTo>
                    <a:pt x="1448206" y="78144"/>
                  </a:lnTo>
                  <a:lnTo>
                    <a:pt x="1404494" y="101528"/>
                  </a:lnTo>
                  <a:lnTo>
                    <a:pt x="1362270" y="127815"/>
                  </a:lnTo>
                  <a:lnTo>
                    <a:pt x="1321657" y="156956"/>
                  </a:lnTo>
                  <a:lnTo>
                    <a:pt x="1282775" y="188900"/>
                  </a:lnTo>
                  <a:lnTo>
                    <a:pt x="1245749" y="223596"/>
                  </a:lnTo>
                  <a:lnTo>
                    <a:pt x="223246" y="1246098"/>
                  </a:lnTo>
                  <a:lnTo>
                    <a:pt x="190222" y="1281252"/>
                  </a:lnTo>
                  <a:lnTo>
                    <a:pt x="159839" y="1317935"/>
                  </a:lnTo>
                  <a:lnTo>
                    <a:pt x="132098" y="1356019"/>
                  </a:lnTo>
                  <a:lnTo>
                    <a:pt x="107000" y="1395377"/>
                  </a:lnTo>
                  <a:lnTo>
                    <a:pt x="84543" y="1435881"/>
                  </a:lnTo>
                  <a:lnTo>
                    <a:pt x="64728" y="1477405"/>
                  </a:lnTo>
                  <a:lnTo>
                    <a:pt x="47555" y="1519820"/>
                  </a:lnTo>
                  <a:lnTo>
                    <a:pt x="33024" y="1562999"/>
                  </a:lnTo>
                  <a:lnTo>
                    <a:pt x="21135" y="1606816"/>
                  </a:lnTo>
                  <a:lnTo>
                    <a:pt x="11888" y="1651141"/>
                  </a:lnTo>
                  <a:lnTo>
                    <a:pt x="5283" y="1695849"/>
                  </a:lnTo>
                  <a:lnTo>
                    <a:pt x="1320" y="1740812"/>
                  </a:lnTo>
                  <a:lnTo>
                    <a:pt x="0" y="1785902"/>
                  </a:lnTo>
                  <a:lnTo>
                    <a:pt x="1320" y="1830992"/>
                  </a:lnTo>
                  <a:lnTo>
                    <a:pt x="5283" y="1875954"/>
                  </a:lnTo>
                  <a:lnTo>
                    <a:pt x="11888" y="1920662"/>
                  </a:lnTo>
                  <a:lnTo>
                    <a:pt x="21135" y="1964987"/>
                  </a:lnTo>
                  <a:lnTo>
                    <a:pt x="33024" y="2008802"/>
                  </a:lnTo>
                  <a:lnTo>
                    <a:pt x="47555" y="2051980"/>
                  </a:lnTo>
                  <a:lnTo>
                    <a:pt x="64728" y="2094394"/>
                  </a:lnTo>
                  <a:lnTo>
                    <a:pt x="84543" y="2135916"/>
                  </a:lnTo>
                  <a:lnTo>
                    <a:pt x="107000" y="2176418"/>
                  </a:lnTo>
                  <a:lnTo>
                    <a:pt x="132098" y="2215774"/>
                  </a:lnTo>
                  <a:lnTo>
                    <a:pt x="159839" y="2253856"/>
                  </a:lnTo>
                  <a:lnTo>
                    <a:pt x="190222" y="2290536"/>
                  </a:lnTo>
                  <a:lnTo>
                    <a:pt x="223246" y="2325687"/>
                  </a:lnTo>
                  <a:lnTo>
                    <a:pt x="1245749" y="3348189"/>
                  </a:lnTo>
                  <a:lnTo>
                    <a:pt x="1282775" y="3382888"/>
                  </a:lnTo>
                  <a:lnTo>
                    <a:pt x="1321657" y="3414834"/>
                  </a:lnTo>
                  <a:lnTo>
                    <a:pt x="1362270" y="3443977"/>
                  </a:lnTo>
                  <a:lnTo>
                    <a:pt x="1404494" y="3470266"/>
                  </a:lnTo>
                  <a:lnTo>
                    <a:pt x="1448206" y="3493651"/>
                  </a:lnTo>
                  <a:lnTo>
                    <a:pt x="1493283" y="3514082"/>
                  </a:lnTo>
                  <a:lnTo>
                    <a:pt x="1539603" y="3531507"/>
                  </a:lnTo>
                  <a:lnTo>
                    <a:pt x="1587045" y="3545878"/>
                  </a:lnTo>
                  <a:lnTo>
                    <a:pt x="1635485" y="3557142"/>
                  </a:lnTo>
                  <a:lnTo>
                    <a:pt x="1684802" y="3565251"/>
                  </a:lnTo>
                  <a:lnTo>
                    <a:pt x="1734872" y="3570153"/>
                  </a:lnTo>
                  <a:lnTo>
                    <a:pt x="1785575" y="3571798"/>
                  </a:lnTo>
                  <a:lnTo>
                    <a:pt x="1836278" y="3570153"/>
                  </a:lnTo>
                  <a:lnTo>
                    <a:pt x="1886349" y="3565251"/>
                  </a:lnTo>
                  <a:lnTo>
                    <a:pt x="1935666" y="3557142"/>
                  </a:lnTo>
                  <a:lnTo>
                    <a:pt x="1984105" y="3545878"/>
                  </a:lnTo>
                  <a:lnTo>
                    <a:pt x="2031545" y="3531507"/>
                  </a:lnTo>
                  <a:lnTo>
                    <a:pt x="2032472" y="3531158"/>
                  </a:lnTo>
                  <a:lnTo>
                    <a:pt x="1785575" y="3531158"/>
                  </a:lnTo>
                  <a:lnTo>
                    <a:pt x="1733238" y="3529305"/>
                  </a:lnTo>
                  <a:lnTo>
                    <a:pt x="1681623" y="3523786"/>
                  </a:lnTo>
                  <a:lnTo>
                    <a:pt x="1630881" y="3514665"/>
                  </a:lnTo>
                  <a:lnTo>
                    <a:pt x="1581162" y="3502003"/>
                  </a:lnTo>
                  <a:lnTo>
                    <a:pt x="1532618" y="3485862"/>
                  </a:lnTo>
                  <a:lnTo>
                    <a:pt x="1485400" y="3466306"/>
                  </a:lnTo>
                  <a:lnTo>
                    <a:pt x="1439660" y="3443395"/>
                  </a:lnTo>
                  <a:lnTo>
                    <a:pt x="1395547" y="3417193"/>
                  </a:lnTo>
                  <a:lnTo>
                    <a:pt x="1353214" y="3387762"/>
                  </a:lnTo>
                  <a:lnTo>
                    <a:pt x="1312811" y="3355165"/>
                  </a:lnTo>
                  <a:lnTo>
                    <a:pt x="1274489" y="3319462"/>
                  </a:lnTo>
                  <a:lnTo>
                    <a:pt x="251974" y="2296960"/>
                  </a:lnTo>
                  <a:lnTo>
                    <a:pt x="219513" y="2262319"/>
                  </a:lnTo>
                  <a:lnTo>
                    <a:pt x="189758" y="2226118"/>
                  </a:lnTo>
                  <a:lnTo>
                    <a:pt x="162708" y="2188491"/>
                  </a:lnTo>
                  <a:lnTo>
                    <a:pt x="138362" y="2149575"/>
                  </a:lnTo>
                  <a:lnTo>
                    <a:pt x="116722" y="2109504"/>
                  </a:lnTo>
                  <a:lnTo>
                    <a:pt x="97787" y="2068416"/>
                  </a:lnTo>
                  <a:lnTo>
                    <a:pt x="81556" y="2026445"/>
                  </a:lnTo>
                  <a:lnTo>
                    <a:pt x="68031" y="1983728"/>
                  </a:lnTo>
                  <a:lnTo>
                    <a:pt x="57211" y="1940400"/>
                  </a:lnTo>
                  <a:lnTo>
                    <a:pt x="49096" y="1896596"/>
                  </a:lnTo>
                  <a:lnTo>
                    <a:pt x="43686" y="1852454"/>
                  </a:lnTo>
                  <a:lnTo>
                    <a:pt x="40981" y="1808107"/>
                  </a:lnTo>
                  <a:lnTo>
                    <a:pt x="40981" y="1763693"/>
                  </a:lnTo>
                  <a:lnTo>
                    <a:pt x="43686" y="1719347"/>
                  </a:lnTo>
                  <a:lnTo>
                    <a:pt x="49096" y="1675205"/>
                  </a:lnTo>
                  <a:lnTo>
                    <a:pt x="57211" y="1631402"/>
                  </a:lnTo>
                  <a:lnTo>
                    <a:pt x="68031" y="1588074"/>
                  </a:lnTo>
                  <a:lnTo>
                    <a:pt x="81556" y="1545358"/>
                  </a:lnTo>
                  <a:lnTo>
                    <a:pt x="97787" y="1503388"/>
                  </a:lnTo>
                  <a:lnTo>
                    <a:pt x="116722" y="1462300"/>
                  </a:lnTo>
                  <a:lnTo>
                    <a:pt x="138362" y="1422231"/>
                  </a:lnTo>
                  <a:lnTo>
                    <a:pt x="162708" y="1383315"/>
                  </a:lnTo>
                  <a:lnTo>
                    <a:pt x="189758" y="1345690"/>
                  </a:lnTo>
                  <a:lnTo>
                    <a:pt x="219513" y="1309490"/>
                  </a:lnTo>
                  <a:lnTo>
                    <a:pt x="251974" y="1274851"/>
                  </a:lnTo>
                  <a:lnTo>
                    <a:pt x="1274489" y="252336"/>
                  </a:lnTo>
                  <a:lnTo>
                    <a:pt x="1312811" y="216633"/>
                  </a:lnTo>
                  <a:lnTo>
                    <a:pt x="1353214" y="184035"/>
                  </a:lnTo>
                  <a:lnTo>
                    <a:pt x="1395547" y="154604"/>
                  </a:lnTo>
                  <a:lnTo>
                    <a:pt x="1439660" y="128403"/>
                  </a:lnTo>
                  <a:lnTo>
                    <a:pt x="1485400" y="105492"/>
                  </a:lnTo>
                  <a:lnTo>
                    <a:pt x="1532618" y="85936"/>
                  </a:lnTo>
                  <a:lnTo>
                    <a:pt x="1581162" y="69795"/>
                  </a:lnTo>
                  <a:lnTo>
                    <a:pt x="1630881" y="57133"/>
                  </a:lnTo>
                  <a:lnTo>
                    <a:pt x="1681623" y="48011"/>
                  </a:lnTo>
                  <a:lnTo>
                    <a:pt x="1733238" y="42493"/>
                  </a:lnTo>
                  <a:lnTo>
                    <a:pt x="1785575" y="40639"/>
                  </a:lnTo>
                  <a:lnTo>
                    <a:pt x="2032475" y="40639"/>
                  </a:lnTo>
                  <a:lnTo>
                    <a:pt x="2031545" y="40290"/>
                  </a:lnTo>
                  <a:lnTo>
                    <a:pt x="1984105" y="25920"/>
                  </a:lnTo>
                  <a:lnTo>
                    <a:pt x="1935666" y="14655"/>
                  </a:lnTo>
                  <a:lnTo>
                    <a:pt x="1886349" y="6547"/>
                  </a:lnTo>
                  <a:lnTo>
                    <a:pt x="1836278" y="1645"/>
                  </a:lnTo>
                  <a:lnTo>
                    <a:pt x="1785575" y="0"/>
                  </a:lnTo>
                  <a:close/>
                </a:path>
                <a:path w="3571240" h="3571875">
                  <a:moveTo>
                    <a:pt x="2032475" y="40639"/>
                  </a:moveTo>
                  <a:lnTo>
                    <a:pt x="1785575" y="40639"/>
                  </a:lnTo>
                  <a:lnTo>
                    <a:pt x="1837912" y="42493"/>
                  </a:lnTo>
                  <a:lnTo>
                    <a:pt x="1889527" y="48011"/>
                  </a:lnTo>
                  <a:lnTo>
                    <a:pt x="1940268" y="57133"/>
                  </a:lnTo>
                  <a:lnTo>
                    <a:pt x="1989985" y="69795"/>
                  </a:lnTo>
                  <a:lnTo>
                    <a:pt x="2038526" y="85936"/>
                  </a:lnTo>
                  <a:lnTo>
                    <a:pt x="2085739" y="105492"/>
                  </a:lnTo>
                  <a:lnTo>
                    <a:pt x="2131474" y="128403"/>
                  </a:lnTo>
                  <a:lnTo>
                    <a:pt x="2175579" y="154604"/>
                  </a:lnTo>
                  <a:lnTo>
                    <a:pt x="2217902" y="184035"/>
                  </a:lnTo>
                  <a:lnTo>
                    <a:pt x="2258292" y="216633"/>
                  </a:lnTo>
                  <a:lnTo>
                    <a:pt x="2296598" y="252336"/>
                  </a:lnTo>
                  <a:lnTo>
                    <a:pt x="3319176" y="1274851"/>
                  </a:lnTo>
                  <a:lnTo>
                    <a:pt x="3351638" y="1309490"/>
                  </a:lnTo>
                  <a:lnTo>
                    <a:pt x="3381395" y="1345690"/>
                  </a:lnTo>
                  <a:lnTo>
                    <a:pt x="3408447" y="1383315"/>
                  </a:lnTo>
                  <a:lnTo>
                    <a:pt x="3432793" y="1422231"/>
                  </a:lnTo>
                  <a:lnTo>
                    <a:pt x="3454434" y="1462300"/>
                  </a:lnTo>
                  <a:lnTo>
                    <a:pt x="3473370" y="1503388"/>
                  </a:lnTo>
                  <a:lnTo>
                    <a:pt x="3489601" y="1545358"/>
                  </a:lnTo>
                  <a:lnTo>
                    <a:pt x="3503127" y="1588074"/>
                  </a:lnTo>
                  <a:lnTo>
                    <a:pt x="3513948" y="1631402"/>
                  </a:lnTo>
                  <a:lnTo>
                    <a:pt x="3522063" y="1675205"/>
                  </a:lnTo>
                  <a:lnTo>
                    <a:pt x="3527474" y="1719347"/>
                  </a:lnTo>
                  <a:lnTo>
                    <a:pt x="3530179" y="1763693"/>
                  </a:lnTo>
                  <a:lnTo>
                    <a:pt x="3530179" y="1808107"/>
                  </a:lnTo>
                  <a:lnTo>
                    <a:pt x="3527474" y="1852454"/>
                  </a:lnTo>
                  <a:lnTo>
                    <a:pt x="3522063" y="1896596"/>
                  </a:lnTo>
                  <a:lnTo>
                    <a:pt x="3513948" y="1940400"/>
                  </a:lnTo>
                  <a:lnTo>
                    <a:pt x="3503127" y="1983728"/>
                  </a:lnTo>
                  <a:lnTo>
                    <a:pt x="3489601" y="2026445"/>
                  </a:lnTo>
                  <a:lnTo>
                    <a:pt x="3473370" y="2068416"/>
                  </a:lnTo>
                  <a:lnTo>
                    <a:pt x="3454434" y="2109504"/>
                  </a:lnTo>
                  <a:lnTo>
                    <a:pt x="3432793" y="2149575"/>
                  </a:lnTo>
                  <a:lnTo>
                    <a:pt x="3408447" y="2188491"/>
                  </a:lnTo>
                  <a:lnTo>
                    <a:pt x="3381395" y="2226118"/>
                  </a:lnTo>
                  <a:lnTo>
                    <a:pt x="3351638" y="2262319"/>
                  </a:lnTo>
                  <a:lnTo>
                    <a:pt x="3319176" y="2296960"/>
                  </a:lnTo>
                  <a:lnTo>
                    <a:pt x="2296598" y="3319462"/>
                  </a:lnTo>
                  <a:lnTo>
                    <a:pt x="2258292" y="3355165"/>
                  </a:lnTo>
                  <a:lnTo>
                    <a:pt x="2217902" y="3387762"/>
                  </a:lnTo>
                  <a:lnTo>
                    <a:pt x="2175579" y="3417193"/>
                  </a:lnTo>
                  <a:lnTo>
                    <a:pt x="2131474" y="3443395"/>
                  </a:lnTo>
                  <a:lnTo>
                    <a:pt x="2085739" y="3466306"/>
                  </a:lnTo>
                  <a:lnTo>
                    <a:pt x="2038526" y="3485862"/>
                  </a:lnTo>
                  <a:lnTo>
                    <a:pt x="1989985" y="3502003"/>
                  </a:lnTo>
                  <a:lnTo>
                    <a:pt x="1940268" y="3514665"/>
                  </a:lnTo>
                  <a:lnTo>
                    <a:pt x="1889527" y="3523786"/>
                  </a:lnTo>
                  <a:lnTo>
                    <a:pt x="1837912" y="3529305"/>
                  </a:lnTo>
                  <a:lnTo>
                    <a:pt x="1785575" y="3531158"/>
                  </a:lnTo>
                  <a:lnTo>
                    <a:pt x="2032472" y="3531158"/>
                  </a:lnTo>
                  <a:lnTo>
                    <a:pt x="2077862" y="3514082"/>
                  </a:lnTo>
                  <a:lnTo>
                    <a:pt x="2122935" y="3493651"/>
                  </a:lnTo>
                  <a:lnTo>
                    <a:pt x="2166639" y="3470266"/>
                  </a:lnTo>
                  <a:lnTo>
                    <a:pt x="2208853" y="3443977"/>
                  </a:lnTo>
                  <a:lnTo>
                    <a:pt x="2249454" y="3414834"/>
                  </a:lnTo>
                  <a:lnTo>
                    <a:pt x="2288319" y="3382888"/>
                  </a:lnTo>
                  <a:lnTo>
                    <a:pt x="2325325" y="3348189"/>
                  </a:lnTo>
                  <a:lnTo>
                    <a:pt x="3347916" y="2325687"/>
                  </a:lnTo>
                  <a:lnTo>
                    <a:pt x="3380940" y="2290536"/>
                  </a:lnTo>
                  <a:lnTo>
                    <a:pt x="3411321" y="2253856"/>
                  </a:lnTo>
                  <a:lnTo>
                    <a:pt x="3439061" y="2215774"/>
                  </a:lnTo>
                  <a:lnTo>
                    <a:pt x="3464158" y="2176418"/>
                  </a:lnTo>
                  <a:lnTo>
                    <a:pt x="3486614" y="2135916"/>
                  </a:lnTo>
                  <a:lnTo>
                    <a:pt x="3506428" y="2094394"/>
                  </a:lnTo>
                  <a:lnTo>
                    <a:pt x="3523600" y="2051980"/>
                  </a:lnTo>
                  <a:lnTo>
                    <a:pt x="3538130" y="2008802"/>
                  </a:lnTo>
                  <a:lnTo>
                    <a:pt x="3550019" y="1964987"/>
                  </a:lnTo>
                  <a:lnTo>
                    <a:pt x="3559265" y="1920662"/>
                  </a:lnTo>
                  <a:lnTo>
                    <a:pt x="3565870" y="1875954"/>
                  </a:lnTo>
                  <a:lnTo>
                    <a:pt x="3569833" y="1830992"/>
                  </a:lnTo>
                  <a:lnTo>
                    <a:pt x="3571154" y="1785902"/>
                  </a:lnTo>
                  <a:lnTo>
                    <a:pt x="3569833" y="1740812"/>
                  </a:lnTo>
                  <a:lnTo>
                    <a:pt x="3565870" y="1695849"/>
                  </a:lnTo>
                  <a:lnTo>
                    <a:pt x="3559265" y="1651141"/>
                  </a:lnTo>
                  <a:lnTo>
                    <a:pt x="3550019" y="1606816"/>
                  </a:lnTo>
                  <a:lnTo>
                    <a:pt x="3538130" y="1562999"/>
                  </a:lnTo>
                  <a:lnTo>
                    <a:pt x="3523600" y="1519820"/>
                  </a:lnTo>
                  <a:lnTo>
                    <a:pt x="3506428" y="1477405"/>
                  </a:lnTo>
                  <a:lnTo>
                    <a:pt x="3486614" y="1435881"/>
                  </a:lnTo>
                  <a:lnTo>
                    <a:pt x="3464158" y="1395377"/>
                  </a:lnTo>
                  <a:lnTo>
                    <a:pt x="3439061" y="1356019"/>
                  </a:lnTo>
                  <a:lnTo>
                    <a:pt x="3411321" y="1317935"/>
                  </a:lnTo>
                  <a:lnTo>
                    <a:pt x="3380940" y="1281252"/>
                  </a:lnTo>
                  <a:lnTo>
                    <a:pt x="3347916" y="1246098"/>
                  </a:lnTo>
                  <a:lnTo>
                    <a:pt x="2325325" y="223596"/>
                  </a:lnTo>
                  <a:lnTo>
                    <a:pt x="2288319" y="188900"/>
                  </a:lnTo>
                  <a:lnTo>
                    <a:pt x="2249454" y="156956"/>
                  </a:lnTo>
                  <a:lnTo>
                    <a:pt x="2208853" y="127815"/>
                  </a:lnTo>
                  <a:lnTo>
                    <a:pt x="2166639" y="101528"/>
                  </a:lnTo>
                  <a:lnTo>
                    <a:pt x="2122935" y="78144"/>
                  </a:lnTo>
                  <a:lnTo>
                    <a:pt x="2077862" y="57715"/>
                  </a:lnTo>
                  <a:lnTo>
                    <a:pt x="2032475" y="40639"/>
                  </a:lnTo>
                  <a:close/>
                </a:path>
              </a:pathLst>
            </a:custGeom>
            <a:solidFill>
              <a:srgbClr val="010101"/>
            </a:solidFill>
          </p:spPr>
          <p:txBody>
            <a:bodyPr wrap="square" lIns="0" tIns="0" rIns="0" bIns="0" rtlCol="0"/>
            <a:lstStyle/>
            <a:p>
              <a:endParaRPr sz="2278">
                <a:latin typeface="Calibri Light (Headings)"/>
              </a:endParaRPr>
            </a:p>
          </p:txBody>
        </p:sp>
      </p:grpSp>
      <p:pic>
        <p:nvPicPr>
          <p:cNvPr id="2" name="Picture 1">
            <a:extLst>
              <a:ext uri="{FF2B5EF4-FFF2-40B4-BE49-F238E27FC236}">
                <a16:creationId xmlns:a16="http://schemas.microsoft.com/office/drawing/2014/main" id="{DC11B4EC-CF2C-4674-73FB-B5AC32AFC5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7535" y="1026558"/>
            <a:ext cx="4501957" cy="4521097"/>
          </a:xfrm>
          <a:prstGeom prst="rect">
            <a:avLst/>
          </a:prstGeom>
        </p:spPr>
      </p:pic>
      <p:pic>
        <p:nvPicPr>
          <p:cNvPr id="5" name="Picture 4">
            <a:extLst>
              <a:ext uri="{FF2B5EF4-FFF2-40B4-BE49-F238E27FC236}">
                <a16:creationId xmlns:a16="http://schemas.microsoft.com/office/drawing/2014/main" id="{F779D688-7DC9-A136-7643-4DE9F27C7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65951" y="0"/>
            <a:ext cx="3125515" cy="8655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626696" y="2467735"/>
            <a:ext cx="1176231" cy="1177035"/>
            <a:chOff x="4029125" y="3303191"/>
            <a:chExt cx="929005" cy="929640"/>
          </a:xfrm>
        </p:grpSpPr>
        <p:sp>
          <p:nvSpPr>
            <p:cNvPr id="3" name="object 3"/>
            <p:cNvSpPr/>
            <p:nvPr/>
          </p:nvSpPr>
          <p:spPr>
            <a:xfrm>
              <a:off x="4041825" y="3315891"/>
              <a:ext cx="903605" cy="904240"/>
            </a:xfrm>
            <a:custGeom>
              <a:avLst/>
              <a:gdLst/>
              <a:ahLst/>
              <a:cxnLst/>
              <a:rect l="l" t="t" r="r" b="b"/>
              <a:pathLst>
                <a:path w="903604" h="904239">
                  <a:moveTo>
                    <a:pt x="666648" y="0"/>
                  </a:moveTo>
                  <a:lnTo>
                    <a:pt x="238480" y="0"/>
                  </a:lnTo>
                  <a:lnTo>
                    <a:pt x="190479" y="4853"/>
                  </a:lnTo>
                  <a:lnTo>
                    <a:pt x="145743" y="18771"/>
                  </a:lnTo>
                  <a:lnTo>
                    <a:pt x="105237" y="40785"/>
                  </a:lnTo>
                  <a:lnTo>
                    <a:pt x="69929" y="69930"/>
                  </a:lnTo>
                  <a:lnTo>
                    <a:pt x="40785" y="105240"/>
                  </a:lnTo>
                  <a:lnTo>
                    <a:pt x="18770" y="145748"/>
                  </a:lnTo>
                  <a:lnTo>
                    <a:pt x="4853" y="190488"/>
                  </a:lnTo>
                  <a:lnTo>
                    <a:pt x="0" y="238493"/>
                  </a:lnTo>
                  <a:lnTo>
                    <a:pt x="0" y="666622"/>
                  </a:lnTo>
                  <a:lnTo>
                    <a:pt x="4542" y="713133"/>
                  </a:lnTo>
                  <a:lnTo>
                    <a:pt x="17606" y="756605"/>
                  </a:lnTo>
                  <a:lnTo>
                    <a:pt x="38343" y="796156"/>
                  </a:lnTo>
                  <a:lnTo>
                    <a:pt x="65908" y="830900"/>
                  </a:lnTo>
                  <a:lnTo>
                    <a:pt x="99452" y="859955"/>
                  </a:lnTo>
                  <a:lnTo>
                    <a:pt x="138129" y="882435"/>
                  </a:lnTo>
                  <a:lnTo>
                    <a:pt x="181092" y="897458"/>
                  </a:lnTo>
                  <a:lnTo>
                    <a:pt x="227495" y="904138"/>
                  </a:lnTo>
                  <a:lnTo>
                    <a:pt x="229235" y="867257"/>
                  </a:lnTo>
                  <a:lnTo>
                    <a:pt x="184609" y="860220"/>
                  </a:lnTo>
                  <a:lnTo>
                    <a:pt x="143919" y="844119"/>
                  </a:lnTo>
                  <a:lnTo>
                    <a:pt x="108233" y="820066"/>
                  </a:lnTo>
                  <a:lnTo>
                    <a:pt x="78618" y="789177"/>
                  </a:lnTo>
                  <a:lnTo>
                    <a:pt x="56142" y="752564"/>
                  </a:lnTo>
                  <a:lnTo>
                    <a:pt x="41874" y="711341"/>
                  </a:lnTo>
                  <a:lnTo>
                    <a:pt x="36880" y="666622"/>
                  </a:lnTo>
                  <a:lnTo>
                    <a:pt x="36880" y="238493"/>
                  </a:lnTo>
                  <a:lnTo>
                    <a:pt x="42215" y="192328"/>
                  </a:lnTo>
                  <a:lnTo>
                    <a:pt x="57404" y="149917"/>
                  </a:lnTo>
                  <a:lnTo>
                    <a:pt x="81229" y="112482"/>
                  </a:lnTo>
                  <a:lnTo>
                    <a:pt x="112470" y="81242"/>
                  </a:lnTo>
                  <a:lnTo>
                    <a:pt x="149905" y="57417"/>
                  </a:lnTo>
                  <a:lnTo>
                    <a:pt x="192315" y="42227"/>
                  </a:lnTo>
                  <a:lnTo>
                    <a:pt x="238480" y="36893"/>
                  </a:lnTo>
                  <a:lnTo>
                    <a:pt x="666648" y="36893"/>
                  </a:lnTo>
                  <a:lnTo>
                    <a:pt x="717407" y="43278"/>
                  </a:lnTo>
                  <a:lnTo>
                    <a:pt x="763331" y="61441"/>
                  </a:lnTo>
                  <a:lnTo>
                    <a:pt x="802809" y="89892"/>
                  </a:lnTo>
                  <a:lnTo>
                    <a:pt x="834235" y="127140"/>
                  </a:lnTo>
                  <a:lnTo>
                    <a:pt x="856000" y="171697"/>
                  </a:lnTo>
                  <a:lnTo>
                    <a:pt x="866495" y="222072"/>
                  </a:lnTo>
                  <a:lnTo>
                    <a:pt x="903224" y="219049"/>
                  </a:lnTo>
                  <a:lnTo>
                    <a:pt x="895236" y="173779"/>
                  </a:lnTo>
                  <a:lnTo>
                    <a:pt x="879476" y="132134"/>
                  </a:lnTo>
                  <a:lnTo>
                    <a:pt x="856747" y="94856"/>
                  </a:lnTo>
                  <a:lnTo>
                    <a:pt x="827851" y="62690"/>
                  </a:lnTo>
                  <a:lnTo>
                    <a:pt x="793590" y="36378"/>
                  </a:lnTo>
                  <a:lnTo>
                    <a:pt x="754767" y="16663"/>
                  </a:lnTo>
                  <a:lnTo>
                    <a:pt x="712186" y="4289"/>
                  </a:lnTo>
                  <a:lnTo>
                    <a:pt x="666648" y="0"/>
                  </a:lnTo>
                  <a:close/>
                </a:path>
              </a:pathLst>
            </a:custGeom>
            <a:solidFill>
              <a:srgbClr val="2BA7DF"/>
            </a:solidFill>
          </p:spPr>
          <p:txBody>
            <a:bodyPr wrap="square" lIns="0" tIns="0" rIns="0" bIns="0" rtlCol="0"/>
            <a:lstStyle/>
            <a:p>
              <a:pPr marL="0" marR="0" lvl="0" indent="0" algn="l" defTabSz="1157722"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041825" y="3315891"/>
              <a:ext cx="903605" cy="904240"/>
            </a:xfrm>
            <a:custGeom>
              <a:avLst/>
              <a:gdLst/>
              <a:ahLst/>
              <a:cxnLst/>
              <a:rect l="l" t="t" r="r" b="b"/>
              <a:pathLst>
                <a:path w="903604" h="904239">
                  <a:moveTo>
                    <a:pt x="227495" y="904138"/>
                  </a:moveTo>
                  <a:lnTo>
                    <a:pt x="181092" y="897458"/>
                  </a:lnTo>
                  <a:lnTo>
                    <a:pt x="138129" y="882435"/>
                  </a:lnTo>
                  <a:lnTo>
                    <a:pt x="99452" y="859955"/>
                  </a:lnTo>
                  <a:lnTo>
                    <a:pt x="65908" y="830900"/>
                  </a:lnTo>
                  <a:lnTo>
                    <a:pt x="38343" y="796156"/>
                  </a:lnTo>
                  <a:lnTo>
                    <a:pt x="17606" y="756605"/>
                  </a:lnTo>
                  <a:lnTo>
                    <a:pt x="4542" y="713133"/>
                  </a:lnTo>
                  <a:lnTo>
                    <a:pt x="0" y="666622"/>
                  </a:lnTo>
                  <a:lnTo>
                    <a:pt x="0" y="238493"/>
                  </a:lnTo>
                  <a:lnTo>
                    <a:pt x="4853" y="190488"/>
                  </a:lnTo>
                  <a:lnTo>
                    <a:pt x="18770" y="145748"/>
                  </a:lnTo>
                  <a:lnTo>
                    <a:pt x="40785" y="105240"/>
                  </a:lnTo>
                  <a:lnTo>
                    <a:pt x="69929" y="69930"/>
                  </a:lnTo>
                  <a:lnTo>
                    <a:pt x="105237" y="40785"/>
                  </a:lnTo>
                  <a:lnTo>
                    <a:pt x="145743" y="18771"/>
                  </a:lnTo>
                  <a:lnTo>
                    <a:pt x="190479" y="4853"/>
                  </a:lnTo>
                  <a:lnTo>
                    <a:pt x="238480" y="0"/>
                  </a:lnTo>
                  <a:lnTo>
                    <a:pt x="666648" y="0"/>
                  </a:lnTo>
                  <a:lnTo>
                    <a:pt x="712186" y="4289"/>
                  </a:lnTo>
                  <a:lnTo>
                    <a:pt x="754767" y="16663"/>
                  </a:lnTo>
                  <a:lnTo>
                    <a:pt x="793590" y="36378"/>
                  </a:lnTo>
                  <a:lnTo>
                    <a:pt x="827851" y="62690"/>
                  </a:lnTo>
                  <a:lnTo>
                    <a:pt x="856747" y="94856"/>
                  </a:lnTo>
                  <a:lnTo>
                    <a:pt x="879476" y="132134"/>
                  </a:lnTo>
                  <a:lnTo>
                    <a:pt x="895236" y="173779"/>
                  </a:lnTo>
                  <a:lnTo>
                    <a:pt x="903224" y="219049"/>
                  </a:lnTo>
                  <a:lnTo>
                    <a:pt x="866495" y="222072"/>
                  </a:lnTo>
                  <a:lnTo>
                    <a:pt x="856000" y="171697"/>
                  </a:lnTo>
                  <a:lnTo>
                    <a:pt x="834235" y="127140"/>
                  </a:lnTo>
                  <a:lnTo>
                    <a:pt x="802809" y="89892"/>
                  </a:lnTo>
                  <a:lnTo>
                    <a:pt x="763331" y="61441"/>
                  </a:lnTo>
                  <a:lnTo>
                    <a:pt x="717407" y="43278"/>
                  </a:lnTo>
                  <a:lnTo>
                    <a:pt x="666648" y="36893"/>
                  </a:lnTo>
                  <a:lnTo>
                    <a:pt x="238480" y="36893"/>
                  </a:lnTo>
                  <a:lnTo>
                    <a:pt x="192315" y="42227"/>
                  </a:lnTo>
                  <a:lnTo>
                    <a:pt x="149905" y="57417"/>
                  </a:lnTo>
                  <a:lnTo>
                    <a:pt x="112470" y="81242"/>
                  </a:lnTo>
                  <a:lnTo>
                    <a:pt x="81229" y="112482"/>
                  </a:lnTo>
                  <a:lnTo>
                    <a:pt x="57404" y="149917"/>
                  </a:lnTo>
                  <a:lnTo>
                    <a:pt x="42215" y="192328"/>
                  </a:lnTo>
                  <a:lnTo>
                    <a:pt x="36880" y="238493"/>
                  </a:lnTo>
                  <a:lnTo>
                    <a:pt x="36880" y="666622"/>
                  </a:lnTo>
                  <a:lnTo>
                    <a:pt x="41874" y="711341"/>
                  </a:lnTo>
                  <a:lnTo>
                    <a:pt x="56142" y="752564"/>
                  </a:lnTo>
                  <a:lnTo>
                    <a:pt x="78618" y="789177"/>
                  </a:lnTo>
                  <a:lnTo>
                    <a:pt x="108233" y="820066"/>
                  </a:lnTo>
                  <a:lnTo>
                    <a:pt x="143919" y="844119"/>
                  </a:lnTo>
                  <a:lnTo>
                    <a:pt x="184609" y="860220"/>
                  </a:lnTo>
                  <a:lnTo>
                    <a:pt x="229235" y="867257"/>
                  </a:lnTo>
                  <a:lnTo>
                    <a:pt x="227495" y="904138"/>
                  </a:lnTo>
                  <a:close/>
                </a:path>
              </a:pathLst>
            </a:custGeom>
            <a:ln w="25400">
              <a:solidFill>
                <a:srgbClr val="2BA7DF"/>
              </a:solidFill>
            </a:ln>
          </p:spPr>
          <p:txBody>
            <a:bodyPr wrap="square" lIns="0" tIns="0" rIns="0" bIns="0" rtlCol="0"/>
            <a:lstStyle/>
            <a:p>
              <a:pPr marL="0" marR="0" lvl="0" indent="0" algn="l" defTabSz="1157722"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p:nvPr/>
        </p:nvSpPr>
        <p:spPr>
          <a:xfrm>
            <a:off x="8244629" y="3750763"/>
            <a:ext cx="710724" cy="99414"/>
          </a:xfrm>
          <a:custGeom>
            <a:avLst/>
            <a:gdLst/>
            <a:ahLst/>
            <a:cxnLst/>
            <a:rect l="l" t="t" r="r" b="b"/>
            <a:pathLst>
              <a:path w="561339" h="40639">
                <a:moveTo>
                  <a:pt x="561187" y="0"/>
                </a:moveTo>
                <a:lnTo>
                  <a:pt x="0" y="0"/>
                </a:lnTo>
                <a:lnTo>
                  <a:pt x="0" y="40640"/>
                </a:lnTo>
                <a:lnTo>
                  <a:pt x="561187" y="40640"/>
                </a:lnTo>
                <a:lnTo>
                  <a:pt x="561187" y="0"/>
                </a:lnTo>
                <a:close/>
              </a:path>
            </a:pathLst>
          </a:custGeom>
          <a:solidFill>
            <a:srgbClr val="77B443"/>
          </a:solidFill>
        </p:spPr>
        <p:txBody>
          <a:bodyPr wrap="square" lIns="0" tIns="0" rIns="0" bIns="0" rtlCol="0"/>
          <a:lstStyle/>
          <a:p>
            <a:pPr marL="0" marR="0" lvl="0" indent="0" algn="l" defTabSz="1157722"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txBox="1">
            <a:spLocks noGrp="1"/>
          </p:cNvSpPr>
          <p:nvPr>
            <p:ph type="title"/>
          </p:nvPr>
        </p:nvSpPr>
        <p:spPr>
          <a:xfrm>
            <a:off x="4444437" y="2007490"/>
            <a:ext cx="7144184" cy="1955229"/>
          </a:xfrm>
          <a:prstGeom prst="rect">
            <a:avLst/>
          </a:prstGeom>
        </p:spPr>
        <p:txBody>
          <a:bodyPr vert="horz" wrap="square" lIns="0" tIns="16080" rIns="0" bIns="0" rtlCol="0">
            <a:spAutoFit/>
          </a:bodyPr>
          <a:lstStyle/>
          <a:p>
            <a:pPr defTabSz="685800"/>
            <a:r>
              <a:rPr lang="en-US" sz="2800" b="1" dirty="0">
                <a:solidFill>
                  <a:srgbClr val="002060"/>
                </a:solidFill>
                <a:cs typeface="Times New Roman" panose="02020603050405020304" pitchFamily="18" charset="0"/>
              </a:rPr>
              <a:t>                                                                                           </a:t>
            </a:r>
            <a:br>
              <a:rPr lang="en-US" sz="2800" b="1" dirty="0">
                <a:solidFill>
                  <a:srgbClr val="002060"/>
                </a:solidFill>
                <a:cs typeface="Times New Roman" panose="02020603050405020304" pitchFamily="18" charset="0"/>
              </a:rPr>
            </a:br>
            <a:r>
              <a:rPr lang="en-US" sz="2800" b="1" dirty="0">
                <a:solidFill>
                  <a:srgbClr val="002060"/>
                </a:solidFill>
                <a:cs typeface="Times New Roman" panose="02020603050405020304" pitchFamily="18" charset="0"/>
              </a:rPr>
              <a:t>                    </a:t>
            </a:r>
            <a:br>
              <a:rPr lang="en-US" sz="2000" b="1" dirty="0">
                <a:solidFill>
                  <a:srgbClr val="002060"/>
                </a:solidFill>
                <a:cs typeface="Times New Roman" panose="02020603050405020304" pitchFamily="18" charset="0"/>
              </a:rPr>
            </a:br>
            <a:r>
              <a:rPr lang="en-US" sz="2000" b="1" dirty="0">
                <a:solidFill>
                  <a:srgbClr val="002060"/>
                </a:solidFill>
                <a:cs typeface="Times New Roman" panose="02020603050405020304" pitchFamily="18" charset="0"/>
              </a:rPr>
              <a:t>                        PM Vishwakarma Yojana Scheme (PMVS) </a:t>
            </a:r>
            <a:br>
              <a:rPr lang="en-US" sz="2000" b="1" dirty="0">
                <a:solidFill>
                  <a:srgbClr val="002060"/>
                </a:solidFill>
                <a:cs typeface="Times New Roman" panose="02020603050405020304" pitchFamily="18" charset="0"/>
              </a:rPr>
            </a:br>
            <a:r>
              <a:rPr lang="en-US" sz="2000" b="1" dirty="0">
                <a:solidFill>
                  <a:srgbClr val="002060"/>
                </a:solidFill>
                <a:cs typeface="Times New Roman" panose="02020603050405020304" pitchFamily="18" charset="0"/>
              </a:rPr>
              <a:t>                        Aadhaar Enabled Biometric Attendance System (AEBAS)</a:t>
            </a:r>
            <a:br>
              <a:rPr lang="en-US" sz="2000" b="1" dirty="0"/>
            </a:br>
            <a:r>
              <a:rPr lang="en-US" sz="2000" b="1" dirty="0"/>
              <a:t>  </a:t>
            </a:r>
            <a:br>
              <a:rPr lang="en-US" sz="3000" spc="76" dirty="0"/>
            </a:br>
            <a:endParaRPr sz="2000" dirty="0"/>
          </a:p>
        </p:txBody>
      </p:sp>
      <p:grpSp>
        <p:nvGrpSpPr>
          <p:cNvPr id="12" name="object 12"/>
          <p:cNvGrpSpPr/>
          <p:nvPr/>
        </p:nvGrpSpPr>
        <p:grpSpPr>
          <a:xfrm>
            <a:off x="7821" y="-26618"/>
            <a:ext cx="4826326" cy="4623723"/>
            <a:chOff x="-77132" y="-21024"/>
            <a:chExt cx="3811904" cy="3651885"/>
          </a:xfrm>
        </p:grpSpPr>
        <p:sp>
          <p:nvSpPr>
            <p:cNvPr id="13" name="object 13"/>
            <p:cNvSpPr/>
            <p:nvPr/>
          </p:nvSpPr>
          <p:spPr>
            <a:xfrm>
              <a:off x="163642" y="0"/>
              <a:ext cx="2543810" cy="2097405"/>
            </a:xfrm>
            <a:custGeom>
              <a:avLst/>
              <a:gdLst/>
              <a:ahLst/>
              <a:cxnLst/>
              <a:rect l="l" t="t" r="r" b="b"/>
              <a:pathLst>
                <a:path w="2543810" h="2097405">
                  <a:moveTo>
                    <a:pt x="1940308" y="0"/>
                  </a:moveTo>
                  <a:lnTo>
                    <a:pt x="603487" y="0"/>
                  </a:lnTo>
                  <a:lnTo>
                    <a:pt x="156791" y="446696"/>
                  </a:lnTo>
                  <a:lnTo>
                    <a:pt x="123884" y="482697"/>
                  </a:lnTo>
                  <a:lnTo>
                    <a:pt x="94848" y="520835"/>
                  </a:lnTo>
                  <a:lnTo>
                    <a:pt x="69684" y="560844"/>
                  </a:lnTo>
                  <a:lnTo>
                    <a:pt x="48392" y="602456"/>
                  </a:lnTo>
                  <a:lnTo>
                    <a:pt x="30971" y="645404"/>
                  </a:lnTo>
                  <a:lnTo>
                    <a:pt x="17421" y="689421"/>
                  </a:lnTo>
                  <a:lnTo>
                    <a:pt x="7742" y="734240"/>
                  </a:lnTo>
                  <a:lnTo>
                    <a:pt x="1935" y="779593"/>
                  </a:lnTo>
                  <a:lnTo>
                    <a:pt x="0" y="825214"/>
                  </a:lnTo>
                  <a:lnTo>
                    <a:pt x="1935" y="870834"/>
                  </a:lnTo>
                  <a:lnTo>
                    <a:pt x="7742" y="916187"/>
                  </a:lnTo>
                  <a:lnTo>
                    <a:pt x="17421" y="961006"/>
                  </a:lnTo>
                  <a:lnTo>
                    <a:pt x="30971" y="1005023"/>
                  </a:lnTo>
                  <a:lnTo>
                    <a:pt x="48392" y="1047971"/>
                  </a:lnTo>
                  <a:lnTo>
                    <a:pt x="69684" y="1089583"/>
                  </a:lnTo>
                  <a:lnTo>
                    <a:pt x="94848" y="1129592"/>
                  </a:lnTo>
                  <a:lnTo>
                    <a:pt x="123884" y="1167730"/>
                  </a:lnTo>
                  <a:lnTo>
                    <a:pt x="156791" y="1203731"/>
                  </a:lnTo>
                  <a:lnTo>
                    <a:pt x="893378" y="1940331"/>
                  </a:lnTo>
                  <a:lnTo>
                    <a:pt x="929378" y="1973235"/>
                  </a:lnTo>
                  <a:lnTo>
                    <a:pt x="967517" y="2002269"/>
                  </a:lnTo>
                  <a:lnTo>
                    <a:pt x="1007526" y="2027432"/>
                  </a:lnTo>
                  <a:lnTo>
                    <a:pt x="1049139" y="2048723"/>
                  </a:lnTo>
                  <a:lnTo>
                    <a:pt x="1092088" y="2066143"/>
                  </a:lnTo>
                  <a:lnTo>
                    <a:pt x="1136105" y="2079692"/>
                  </a:lnTo>
                  <a:lnTo>
                    <a:pt x="1180925" y="2089370"/>
                  </a:lnTo>
                  <a:lnTo>
                    <a:pt x="1226279" y="2095177"/>
                  </a:lnTo>
                  <a:lnTo>
                    <a:pt x="1271900" y="2097112"/>
                  </a:lnTo>
                  <a:lnTo>
                    <a:pt x="1317521" y="2095177"/>
                  </a:lnTo>
                  <a:lnTo>
                    <a:pt x="1362874" y="2089370"/>
                  </a:lnTo>
                  <a:lnTo>
                    <a:pt x="1407693" y="2079692"/>
                  </a:lnTo>
                  <a:lnTo>
                    <a:pt x="1451710" y="2066143"/>
                  </a:lnTo>
                  <a:lnTo>
                    <a:pt x="1494658" y="2048723"/>
                  </a:lnTo>
                  <a:lnTo>
                    <a:pt x="1536269" y="2027432"/>
                  </a:lnTo>
                  <a:lnTo>
                    <a:pt x="1576277" y="2002269"/>
                  </a:lnTo>
                  <a:lnTo>
                    <a:pt x="1614414" y="1973235"/>
                  </a:lnTo>
                  <a:lnTo>
                    <a:pt x="1650412" y="1940331"/>
                  </a:lnTo>
                  <a:lnTo>
                    <a:pt x="2387012" y="1203731"/>
                  </a:lnTo>
                  <a:lnTo>
                    <a:pt x="2419917" y="1167730"/>
                  </a:lnTo>
                  <a:lnTo>
                    <a:pt x="2448950" y="1129592"/>
                  </a:lnTo>
                  <a:lnTo>
                    <a:pt x="2474113" y="1089583"/>
                  </a:lnTo>
                  <a:lnTo>
                    <a:pt x="2495404" y="1047971"/>
                  </a:lnTo>
                  <a:lnTo>
                    <a:pt x="2512824" y="1005023"/>
                  </a:lnTo>
                  <a:lnTo>
                    <a:pt x="2526373" y="961006"/>
                  </a:lnTo>
                  <a:lnTo>
                    <a:pt x="2536051" y="916187"/>
                  </a:lnTo>
                  <a:lnTo>
                    <a:pt x="2541858" y="870834"/>
                  </a:lnTo>
                  <a:lnTo>
                    <a:pt x="2543794" y="825214"/>
                  </a:lnTo>
                  <a:lnTo>
                    <a:pt x="2541858" y="779593"/>
                  </a:lnTo>
                  <a:lnTo>
                    <a:pt x="2536051" y="734240"/>
                  </a:lnTo>
                  <a:lnTo>
                    <a:pt x="2526373" y="689421"/>
                  </a:lnTo>
                  <a:lnTo>
                    <a:pt x="2512824" y="645404"/>
                  </a:lnTo>
                  <a:lnTo>
                    <a:pt x="2495404" y="602456"/>
                  </a:lnTo>
                  <a:lnTo>
                    <a:pt x="2474113" y="560844"/>
                  </a:lnTo>
                  <a:lnTo>
                    <a:pt x="2448950" y="520835"/>
                  </a:lnTo>
                  <a:lnTo>
                    <a:pt x="2419917" y="482697"/>
                  </a:lnTo>
                  <a:lnTo>
                    <a:pt x="2387012" y="446696"/>
                  </a:lnTo>
                  <a:lnTo>
                    <a:pt x="1940308" y="0"/>
                  </a:lnTo>
                  <a:close/>
                </a:path>
              </a:pathLst>
            </a:custGeom>
            <a:solidFill>
              <a:srgbClr val="77B443"/>
            </a:solidFill>
          </p:spPr>
          <p:txBody>
            <a:bodyPr wrap="square" lIns="0" tIns="0" rIns="0" bIns="0" rtlCol="0"/>
            <a:lstStyle/>
            <a:p>
              <a:pPr marL="0" marR="0" lvl="0" indent="0" algn="l" defTabSz="1157722"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77132" y="-21024"/>
              <a:ext cx="3811904" cy="3651885"/>
            </a:xfrm>
            <a:custGeom>
              <a:avLst/>
              <a:gdLst/>
              <a:ahLst/>
              <a:cxnLst/>
              <a:rect l="l" t="t" r="r" b="b"/>
              <a:pathLst>
                <a:path w="3811904" h="3651885">
                  <a:moveTo>
                    <a:pt x="610806" y="0"/>
                  </a:moveTo>
                  <a:lnTo>
                    <a:pt x="0" y="507758"/>
                  </a:lnTo>
                  <a:lnTo>
                    <a:pt x="43561" y="494347"/>
                  </a:lnTo>
                  <a:lnTo>
                    <a:pt x="86512" y="476923"/>
                  </a:lnTo>
                  <a:lnTo>
                    <a:pt x="128117" y="455637"/>
                  </a:lnTo>
                  <a:lnTo>
                    <a:pt x="168122" y="430479"/>
                  </a:lnTo>
                  <a:lnTo>
                    <a:pt x="206260" y="401434"/>
                  </a:lnTo>
                  <a:lnTo>
                    <a:pt x="242265" y="368528"/>
                  </a:lnTo>
                  <a:lnTo>
                    <a:pt x="610806" y="0"/>
                  </a:lnTo>
                  <a:close/>
                </a:path>
                <a:path w="3811904" h="3651885">
                  <a:moveTo>
                    <a:pt x="1135646" y="2396998"/>
                  </a:moveTo>
                  <a:lnTo>
                    <a:pt x="1133703" y="2351379"/>
                  </a:lnTo>
                  <a:lnTo>
                    <a:pt x="1127899" y="2306028"/>
                  </a:lnTo>
                  <a:lnTo>
                    <a:pt x="1118222" y="2261209"/>
                  </a:lnTo>
                  <a:lnTo>
                    <a:pt x="1104671" y="2217191"/>
                  </a:lnTo>
                  <a:lnTo>
                    <a:pt x="1087259" y="2174240"/>
                  </a:lnTo>
                  <a:lnTo>
                    <a:pt x="1065961" y="2132622"/>
                  </a:lnTo>
                  <a:lnTo>
                    <a:pt x="1040803" y="2092617"/>
                  </a:lnTo>
                  <a:lnTo>
                    <a:pt x="1011770" y="2054479"/>
                  </a:lnTo>
                  <a:lnTo>
                    <a:pt x="978865" y="2018474"/>
                  </a:lnTo>
                  <a:lnTo>
                    <a:pt x="242265" y="1281874"/>
                  </a:lnTo>
                  <a:lnTo>
                    <a:pt x="206260" y="1248968"/>
                  </a:lnTo>
                  <a:lnTo>
                    <a:pt x="168122" y="1219936"/>
                  </a:lnTo>
                  <a:lnTo>
                    <a:pt x="128117" y="1194777"/>
                  </a:lnTo>
                  <a:lnTo>
                    <a:pt x="86512" y="1173480"/>
                  </a:lnTo>
                  <a:lnTo>
                    <a:pt x="43561" y="1156055"/>
                  </a:lnTo>
                  <a:lnTo>
                    <a:pt x="0" y="1142644"/>
                  </a:lnTo>
                  <a:lnTo>
                    <a:pt x="0" y="3651326"/>
                  </a:lnTo>
                  <a:lnTo>
                    <a:pt x="43561" y="3637915"/>
                  </a:lnTo>
                  <a:lnTo>
                    <a:pt x="86512" y="3620490"/>
                  </a:lnTo>
                  <a:lnTo>
                    <a:pt x="128117" y="3599205"/>
                  </a:lnTo>
                  <a:lnTo>
                    <a:pt x="168122" y="3574046"/>
                  </a:lnTo>
                  <a:lnTo>
                    <a:pt x="206260" y="3545001"/>
                  </a:lnTo>
                  <a:lnTo>
                    <a:pt x="242265" y="3512096"/>
                  </a:lnTo>
                  <a:lnTo>
                    <a:pt x="978865" y="2775496"/>
                  </a:lnTo>
                  <a:lnTo>
                    <a:pt x="1011770" y="2739504"/>
                  </a:lnTo>
                  <a:lnTo>
                    <a:pt x="1040803" y="2701366"/>
                  </a:lnTo>
                  <a:lnTo>
                    <a:pt x="1065961" y="2661361"/>
                  </a:lnTo>
                  <a:lnTo>
                    <a:pt x="1087259" y="2619756"/>
                  </a:lnTo>
                  <a:lnTo>
                    <a:pt x="1104671" y="2576804"/>
                  </a:lnTo>
                  <a:lnTo>
                    <a:pt x="1118222" y="2532786"/>
                  </a:lnTo>
                  <a:lnTo>
                    <a:pt x="1127899" y="2487968"/>
                  </a:lnTo>
                  <a:lnTo>
                    <a:pt x="1133703" y="2442616"/>
                  </a:lnTo>
                  <a:lnTo>
                    <a:pt x="1135646" y="2396998"/>
                  </a:lnTo>
                  <a:close/>
                </a:path>
                <a:path w="3811904" h="3651885">
                  <a:moveTo>
                    <a:pt x="3811828" y="0"/>
                  </a:moveTo>
                  <a:lnTo>
                    <a:pt x="2361234" y="0"/>
                  </a:lnTo>
                  <a:lnTo>
                    <a:pt x="2708021" y="346773"/>
                  </a:lnTo>
                  <a:lnTo>
                    <a:pt x="2744012" y="379679"/>
                  </a:lnTo>
                  <a:lnTo>
                    <a:pt x="2782151" y="408724"/>
                  </a:lnTo>
                  <a:lnTo>
                    <a:pt x="2822168" y="433882"/>
                  </a:lnTo>
                  <a:lnTo>
                    <a:pt x="2863773" y="455168"/>
                  </a:lnTo>
                  <a:lnTo>
                    <a:pt x="2906725" y="472592"/>
                  </a:lnTo>
                  <a:lnTo>
                    <a:pt x="2950743" y="486143"/>
                  </a:lnTo>
                  <a:lnTo>
                    <a:pt x="2995561" y="495820"/>
                  </a:lnTo>
                  <a:lnTo>
                    <a:pt x="3040913" y="501624"/>
                  </a:lnTo>
                  <a:lnTo>
                    <a:pt x="3086531" y="503555"/>
                  </a:lnTo>
                  <a:lnTo>
                    <a:pt x="3132163" y="501624"/>
                  </a:lnTo>
                  <a:lnTo>
                    <a:pt x="3177514" y="495820"/>
                  </a:lnTo>
                  <a:lnTo>
                    <a:pt x="3222333" y="486143"/>
                  </a:lnTo>
                  <a:lnTo>
                    <a:pt x="3266351" y="472592"/>
                  </a:lnTo>
                  <a:lnTo>
                    <a:pt x="3309289" y="455168"/>
                  </a:lnTo>
                  <a:lnTo>
                    <a:pt x="3350907" y="433882"/>
                  </a:lnTo>
                  <a:lnTo>
                    <a:pt x="3390912" y="408724"/>
                  </a:lnTo>
                  <a:lnTo>
                    <a:pt x="3429050" y="379679"/>
                  </a:lnTo>
                  <a:lnTo>
                    <a:pt x="3465055" y="346773"/>
                  </a:lnTo>
                  <a:lnTo>
                    <a:pt x="3811828" y="0"/>
                  </a:lnTo>
                  <a:close/>
                </a:path>
              </a:pathLst>
            </a:custGeom>
            <a:solidFill>
              <a:srgbClr val="1F87C7"/>
            </a:solidFill>
          </p:spPr>
          <p:txBody>
            <a:bodyPr wrap="square" lIns="0" tIns="0" rIns="0" bIns="0" rtlCol="0"/>
            <a:lstStyle/>
            <a:p>
              <a:pPr marL="0" marR="0" lvl="0" indent="0" algn="l" defTabSz="1157722" rtl="0" eaLnBrk="1" fontAlgn="auto" latinLnBrk="0" hangingPunct="1">
                <a:lnSpc>
                  <a:spcPct val="100000"/>
                </a:lnSpc>
                <a:spcBef>
                  <a:spcPts val="0"/>
                </a:spcBef>
                <a:spcAft>
                  <a:spcPts val="0"/>
                </a:spcAft>
                <a:buClrTx/>
                <a:buSzTx/>
                <a:buFontTx/>
                <a:buNone/>
                <a:tabLst/>
                <a:defRPr/>
              </a:pPr>
              <a:endParaRPr kumimoji="0" sz="2279" b="0" i="0" u="none" strike="noStrike" kern="1200" cap="none" spc="0" normalizeH="0" baseline="0" noProof="0">
                <a:ln>
                  <a:noFill/>
                </a:ln>
                <a:solidFill>
                  <a:prstClr val="black"/>
                </a:solidFill>
                <a:effectLst/>
                <a:uLnTx/>
                <a:uFillTx/>
                <a:latin typeface="Calibri"/>
                <a:ea typeface="+mn-ea"/>
                <a:cs typeface="+mn-cs"/>
              </a:endParaRPr>
            </a:p>
          </p:txBody>
        </p:sp>
      </p:grpSp>
      <p:pic>
        <p:nvPicPr>
          <p:cNvPr id="15" name="Picture 14">
            <a:extLst>
              <a:ext uri="{FF2B5EF4-FFF2-40B4-BE49-F238E27FC236}">
                <a16:creationId xmlns:a16="http://schemas.microsoft.com/office/drawing/2014/main" id="{ED178A99-BD15-4E45-91B8-858D333AD4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0843" y="27648"/>
            <a:ext cx="3269135" cy="905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17412-5C1E-0314-8846-0F733454447F}"/>
              </a:ext>
            </a:extLst>
          </p:cNvPr>
          <p:cNvSpPr txBox="1"/>
          <p:nvPr/>
        </p:nvSpPr>
        <p:spPr>
          <a:xfrm>
            <a:off x="794208" y="103619"/>
            <a:ext cx="8452429" cy="646331"/>
          </a:xfrm>
          <a:prstGeom prst="rect">
            <a:avLst/>
          </a:prstGeom>
          <a:noFill/>
        </p:spPr>
        <p:txBody>
          <a:bodyPr wrap="square">
            <a:spAutoFit/>
          </a:bodyPr>
          <a:lstStyle/>
          <a:p>
            <a:r>
              <a:rPr lang="en-US" sz="3600" b="1" dirty="0">
                <a:latin typeface="+mj-lt"/>
                <a:cs typeface="Arial" panose="020B0604020202020204" pitchFamily="34" charset="0"/>
              </a:rPr>
              <a:t>Aadhaar enabled face authentication system</a:t>
            </a:r>
            <a:endParaRPr lang="en-US" sz="3600" b="1" dirty="0">
              <a:latin typeface="+mj-lt"/>
            </a:endParaRPr>
          </a:p>
        </p:txBody>
      </p:sp>
      <p:sp>
        <p:nvSpPr>
          <p:cNvPr id="9" name="TextBox 8">
            <a:extLst>
              <a:ext uri="{FF2B5EF4-FFF2-40B4-BE49-F238E27FC236}">
                <a16:creationId xmlns:a16="http://schemas.microsoft.com/office/drawing/2014/main" id="{6DFD2920-27D6-51B4-BD84-0E93AFB52AFC}"/>
              </a:ext>
            </a:extLst>
          </p:cNvPr>
          <p:cNvSpPr txBox="1"/>
          <p:nvPr/>
        </p:nvSpPr>
        <p:spPr>
          <a:xfrm>
            <a:off x="1859437" y="3929442"/>
            <a:ext cx="6094428" cy="2308324"/>
          </a:xfrm>
          <a:prstGeom prst="rect">
            <a:avLst/>
          </a:prstGeom>
          <a:noFill/>
        </p:spPr>
        <p:txBody>
          <a:bodyPr wrap="square">
            <a:spAutoFit/>
          </a:bodyPr>
          <a:lstStyle/>
          <a:p>
            <a:endParaRPr lang="en-IN" sz="1800" dirty="0">
              <a:latin typeface="+mj-lt"/>
              <a:cs typeface="Arial" panose="020B0604020202020204" pitchFamily="34" charset="0"/>
            </a:endParaRPr>
          </a:p>
          <a:p>
            <a:pPr marL="285750" indent="-285750">
              <a:buFont typeface="Wingdings" panose="05000000000000000000" pitchFamily="2" charset="2"/>
              <a:buChar char="Ø"/>
            </a:pPr>
            <a:r>
              <a:rPr lang="en-IN" sz="1800" dirty="0">
                <a:latin typeface="+mj-lt"/>
                <a:cs typeface="Arial" panose="020B0604020202020204" pitchFamily="34" charset="0"/>
              </a:rPr>
              <a:t>Process Flow</a:t>
            </a:r>
          </a:p>
          <a:p>
            <a:pPr marL="285750" indent="-285750">
              <a:buFont typeface="Wingdings" panose="05000000000000000000" pitchFamily="2" charset="2"/>
              <a:buChar char="Ø"/>
            </a:pPr>
            <a:r>
              <a:rPr lang="en-IN" sz="1800" dirty="0">
                <a:latin typeface="+mj-lt"/>
                <a:cs typeface="Arial" panose="020B0604020202020204" pitchFamily="34" charset="0"/>
              </a:rPr>
              <a:t>Organization on-boarding on AEBAS</a:t>
            </a:r>
          </a:p>
          <a:p>
            <a:pPr marL="285750" indent="-285750">
              <a:buFont typeface="Wingdings" panose="05000000000000000000" pitchFamily="2" charset="2"/>
              <a:buChar char="Ø"/>
            </a:pPr>
            <a:r>
              <a:rPr lang="en-IN" sz="1800" dirty="0">
                <a:latin typeface="+mj-lt"/>
                <a:cs typeface="Arial" panose="020B0604020202020204" pitchFamily="34" charset="0"/>
              </a:rPr>
              <a:t>User Registration on AEBAS</a:t>
            </a:r>
          </a:p>
          <a:p>
            <a:pPr marL="285750" indent="-285750">
              <a:buFont typeface="Wingdings" panose="05000000000000000000" pitchFamily="2" charset="2"/>
              <a:buChar char="Ø"/>
            </a:pPr>
            <a:r>
              <a:rPr lang="en-IN" sz="1800" dirty="0">
                <a:latin typeface="+mj-lt"/>
                <a:cs typeface="Arial" panose="020B0604020202020204" pitchFamily="34" charset="0"/>
              </a:rPr>
              <a:t>How to mobile face auth Activation</a:t>
            </a:r>
          </a:p>
          <a:p>
            <a:pPr marL="285750" indent="-285750">
              <a:buFont typeface="Wingdings" panose="05000000000000000000" pitchFamily="2" charset="2"/>
              <a:buChar char="Ø"/>
            </a:pPr>
            <a:r>
              <a:rPr lang="en-IN" dirty="0">
                <a:latin typeface="+mj-lt"/>
                <a:cs typeface="Arial" panose="020B0604020202020204" pitchFamily="34" charset="0"/>
              </a:rPr>
              <a:t>M</a:t>
            </a:r>
            <a:r>
              <a:rPr lang="en-IN" sz="1800" dirty="0">
                <a:latin typeface="+mj-lt"/>
                <a:cs typeface="Arial" panose="020B0604020202020204" pitchFamily="34" charset="0"/>
              </a:rPr>
              <a:t>arking Attendance via face auth </a:t>
            </a:r>
            <a:r>
              <a:rPr lang="en-IN" sz="1800" i="1" dirty="0">
                <a:latin typeface="+mj-lt"/>
                <a:cs typeface="Arial" panose="020B0604020202020204" pitchFamily="34" charset="0"/>
              </a:rPr>
              <a:t>(geo fencing)</a:t>
            </a:r>
          </a:p>
          <a:p>
            <a:pPr marL="285750" indent="-285750">
              <a:buFont typeface="Wingdings" panose="05000000000000000000" pitchFamily="2" charset="2"/>
              <a:buChar char="Ø"/>
            </a:pPr>
            <a:r>
              <a:rPr lang="en-IN" sz="1800" dirty="0">
                <a:latin typeface="+mj-lt"/>
                <a:cs typeface="Arial" panose="020B0604020202020204" pitchFamily="34" charset="0"/>
              </a:rPr>
              <a:t>Attendance Report</a:t>
            </a:r>
          </a:p>
          <a:p>
            <a:pPr marL="285750" indent="-285750">
              <a:buFont typeface="Wingdings" panose="05000000000000000000" pitchFamily="2" charset="2"/>
              <a:buChar char="Ø"/>
            </a:pPr>
            <a:r>
              <a:rPr lang="en-IN" dirty="0">
                <a:latin typeface="+mj-lt"/>
                <a:cs typeface="Arial" panose="020B0604020202020204" pitchFamily="34" charset="0"/>
              </a:rPr>
              <a:t>Important instructions for the TC and candidates</a:t>
            </a:r>
            <a:endParaRPr lang="en-IN" sz="1800" dirty="0">
              <a:latin typeface="+mj-lt"/>
              <a:cs typeface="Arial" panose="020B0604020202020204" pitchFamily="34" charset="0"/>
            </a:endParaRPr>
          </a:p>
        </p:txBody>
      </p:sp>
      <p:pic>
        <p:nvPicPr>
          <p:cNvPr id="2" name="Picture 1">
            <a:extLst>
              <a:ext uri="{FF2B5EF4-FFF2-40B4-BE49-F238E27FC236}">
                <a16:creationId xmlns:a16="http://schemas.microsoft.com/office/drawing/2014/main" id="{B0A3B3DB-67B7-4779-3C06-6286776249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0843" y="27648"/>
            <a:ext cx="3269135" cy="905299"/>
          </a:xfrm>
          <a:prstGeom prst="rect">
            <a:avLst/>
          </a:prstGeom>
          <a:noFill/>
          <a:ln>
            <a:noFill/>
          </a:ln>
        </p:spPr>
      </p:pic>
      <p:pic>
        <p:nvPicPr>
          <p:cNvPr id="8" name="Picture 7">
            <a:extLst>
              <a:ext uri="{FF2B5EF4-FFF2-40B4-BE49-F238E27FC236}">
                <a16:creationId xmlns:a16="http://schemas.microsoft.com/office/drawing/2014/main" id="{405B7ACE-98AA-02DF-72E8-8457582420B0}"/>
              </a:ext>
            </a:extLst>
          </p:cNvPr>
          <p:cNvPicPr>
            <a:picLocks noChangeAspect="1"/>
          </p:cNvPicPr>
          <p:nvPr/>
        </p:nvPicPr>
        <p:blipFill>
          <a:blip r:embed="rId3"/>
          <a:stretch>
            <a:fillRect/>
          </a:stretch>
        </p:blipFill>
        <p:spPr>
          <a:xfrm>
            <a:off x="1859437" y="1175543"/>
            <a:ext cx="5925517" cy="2621518"/>
          </a:xfrm>
          <a:prstGeom prst="rect">
            <a:avLst/>
          </a:prstGeom>
        </p:spPr>
      </p:pic>
    </p:spTree>
    <p:extLst>
      <p:ext uri="{BB962C8B-B14F-4D97-AF65-F5344CB8AC3E}">
        <p14:creationId xmlns:p14="http://schemas.microsoft.com/office/powerpoint/2010/main" val="37357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86D395-D5C7-5D0D-A9DE-B84641AB2720}"/>
              </a:ext>
            </a:extLst>
          </p:cNvPr>
          <p:cNvSpPr txBox="1">
            <a:spLocks/>
          </p:cNvSpPr>
          <p:nvPr/>
        </p:nvSpPr>
        <p:spPr>
          <a:xfrm>
            <a:off x="897278" y="192505"/>
            <a:ext cx="6785724" cy="518822"/>
          </a:xfrm>
          <a:prstGeom prst="rect">
            <a:avLst/>
          </a:prstGeom>
          <a:noFill/>
        </p:spPr>
        <p:txBody>
          <a:bodyPr wrap="square">
            <a:spAutoFit/>
          </a:bodyPr>
          <a:lstStyle>
            <a:defPPr>
              <a:defRPr lang="en-US"/>
            </a:defPPr>
            <a:lvl1pPr>
              <a:defRPr sz="3600" b="1">
                <a:latin typeface="+mj-lt"/>
                <a:cs typeface="Arial" panose="020B0604020202020204" pitchFamily="34" charset="0"/>
              </a:defRPr>
            </a:lvl1pPr>
          </a:lstStyle>
          <a:p>
            <a:r>
              <a:rPr lang="en-US" dirty="0">
                <a:latin typeface="Calibri Light (Headings)"/>
              </a:rPr>
              <a:t>Process Flow</a:t>
            </a:r>
            <a:endParaRPr lang="en-IN" dirty="0">
              <a:latin typeface="Calibri Light (Headings)"/>
            </a:endParaRPr>
          </a:p>
        </p:txBody>
      </p:sp>
      <p:sp>
        <p:nvSpPr>
          <p:cNvPr id="10" name="Arrow: Pentagon 9">
            <a:extLst>
              <a:ext uri="{FF2B5EF4-FFF2-40B4-BE49-F238E27FC236}">
                <a16:creationId xmlns:a16="http://schemas.microsoft.com/office/drawing/2014/main" id="{0F160365-99AC-3964-6F42-7E636B30B9BD}"/>
              </a:ext>
            </a:extLst>
          </p:cNvPr>
          <p:cNvSpPr/>
          <p:nvPr/>
        </p:nvSpPr>
        <p:spPr>
          <a:xfrm rot="5400000">
            <a:off x="-780658" y="3853962"/>
            <a:ext cx="5270160" cy="352905"/>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600" b="1" dirty="0">
                <a:solidFill>
                  <a:schemeClr val="tx1"/>
                </a:solidFill>
                <a:latin typeface="Calibri Light (Headings)"/>
              </a:rPr>
              <a:t>Onboarding           Registration             Device Activation</a:t>
            </a:r>
          </a:p>
        </p:txBody>
      </p:sp>
      <p:graphicFrame>
        <p:nvGraphicFramePr>
          <p:cNvPr id="14" name="Content Placeholder 3">
            <a:extLst>
              <a:ext uri="{FF2B5EF4-FFF2-40B4-BE49-F238E27FC236}">
                <a16:creationId xmlns:a16="http://schemas.microsoft.com/office/drawing/2014/main" id="{DC41DCEC-2094-0219-FB95-FB5ADB028CD4}"/>
              </a:ext>
            </a:extLst>
          </p:cNvPr>
          <p:cNvGraphicFramePr>
            <a:graphicFrameLocks/>
          </p:cNvGraphicFramePr>
          <p:nvPr>
            <p:extLst>
              <p:ext uri="{D42A27DB-BD31-4B8C-83A1-F6EECF244321}">
                <p14:modId xmlns:p14="http://schemas.microsoft.com/office/powerpoint/2010/main" val="3662197971"/>
              </p:ext>
            </p:extLst>
          </p:nvPr>
        </p:nvGraphicFramePr>
        <p:xfrm>
          <a:off x="2152651" y="1395335"/>
          <a:ext cx="8094285" cy="5119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812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C1CDED-810C-BF4E-8A15-61FF0B42EEFE}"/>
              </a:ext>
            </a:extLst>
          </p:cNvPr>
          <p:cNvSpPr txBox="1">
            <a:spLocks/>
          </p:cNvSpPr>
          <p:nvPr/>
        </p:nvSpPr>
        <p:spPr>
          <a:xfrm>
            <a:off x="783772" y="150241"/>
            <a:ext cx="6695421" cy="646331"/>
          </a:xfrm>
          <a:prstGeom prst="rect">
            <a:avLst/>
          </a:prstGeom>
          <a:noFill/>
        </p:spPr>
        <p:txBody>
          <a:bodyPr wrap="square">
            <a:spAutoFit/>
          </a:bodyPr>
          <a:lstStyle>
            <a:defPPr>
              <a:defRPr lang="en-US"/>
            </a:defPPr>
            <a:lvl1pPr>
              <a:defRPr sz="3600" b="1">
                <a:latin typeface="+mj-lt"/>
                <a:cs typeface="Arial" panose="020B0604020202020204" pitchFamily="34" charset="0"/>
              </a:defRPr>
            </a:lvl1pPr>
          </a:lstStyle>
          <a:p>
            <a:r>
              <a:rPr lang="en-US" dirty="0"/>
              <a:t>Face Authenticate </a:t>
            </a:r>
            <a:r>
              <a:rPr lang="en-US" i="1" dirty="0"/>
              <a:t>(Geo fencing) </a:t>
            </a:r>
            <a:endParaRPr lang="en-IN" i="1" dirty="0"/>
          </a:p>
        </p:txBody>
      </p:sp>
      <p:sp>
        <p:nvSpPr>
          <p:cNvPr id="5" name="Rectangle 4">
            <a:extLst>
              <a:ext uri="{FF2B5EF4-FFF2-40B4-BE49-F238E27FC236}">
                <a16:creationId xmlns:a16="http://schemas.microsoft.com/office/drawing/2014/main" id="{F86AD895-BA1F-12BF-BFE3-77F9B520B2CD}"/>
              </a:ext>
            </a:extLst>
          </p:cNvPr>
          <p:cNvSpPr/>
          <p:nvPr/>
        </p:nvSpPr>
        <p:spPr>
          <a:xfrm>
            <a:off x="3830323" y="796572"/>
            <a:ext cx="2265677" cy="61876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mj-lt"/>
                <a:ea typeface="Cambria Math" panose="02040503050406030204" pitchFamily="18" charset="0"/>
              </a:rPr>
              <a:t>AEBAS Face Auth</a:t>
            </a:r>
            <a:endParaRPr lang="en-IN" sz="1200" dirty="0">
              <a:latin typeface="+mj-lt"/>
              <a:ea typeface="Cambria Math" panose="02040503050406030204" pitchFamily="18" charset="0"/>
            </a:endParaRPr>
          </a:p>
        </p:txBody>
      </p:sp>
      <p:sp>
        <p:nvSpPr>
          <p:cNvPr id="9" name="Oval 8">
            <a:extLst>
              <a:ext uri="{FF2B5EF4-FFF2-40B4-BE49-F238E27FC236}">
                <a16:creationId xmlns:a16="http://schemas.microsoft.com/office/drawing/2014/main" id="{16794EA2-F997-8086-0EB1-E12658EF2F5B}"/>
              </a:ext>
            </a:extLst>
          </p:cNvPr>
          <p:cNvSpPr/>
          <p:nvPr/>
        </p:nvSpPr>
        <p:spPr>
          <a:xfrm>
            <a:off x="4023360" y="1875385"/>
            <a:ext cx="1874059" cy="1629815"/>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latin typeface="+mj-lt"/>
              <a:ea typeface="Cambria Math" panose="02040503050406030204" pitchFamily="18" charset="0"/>
            </a:endParaRPr>
          </a:p>
          <a:p>
            <a:pPr algn="ctr"/>
            <a:endParaRPr lang="en-IN" sz="1350" dirty="0">
              <a:latin typeface="+mj-lt"/>
              <a:ea typeface="Cambria Math" panose="02040503050406030204" pitchFamily="18" charset="0"/>
            </a:endParaRPr>
          </a:p>
          <a:p>
            <a:pPr algn="ctr"/>
            <a:endParaRPr lang="en-IN" sz="1350" dirty="0">
              <a:latin typeface="+mj-lt"/>
              <a:ea typeface="Cambria Math" panose="02040503050406030204" pitchFamily="18" charset="0"/>
            </a:endParaRPr>
          </a:p>
          <a:p>
            <a:pPr algn="ctr"/>
            <a:endParaRPr lang="en-IN" sz="1350" dirty="0">
              <a:latin typeface="+mj-lt"/>
              <a:ea typeface="Cambria Math" panose="02040503050406030204" pitchFamily="18" charset="0"/>
            </a:endParaRPr>
          </a:p>
          <a:p>
            <a:pPr algn="ctr"/>
            <a:endParaRPr lang="en-IN" sz="1350" dirty="0">
              <a:latin typeface="+mj-lt"/>
              <a:ea typeface="Cambria Math" panose="02040503050406030204" pitchFamily="18" charset="0"/>
            </a:endParaRPr>
          </a:p>
          <a:p>
            <a:pPr algn="ctr"/>
            <a:r>
              <a:rPr lang="en-IN" sz="1350" dirty="0">
                <a:latin typeface="+mj-lt"/>
                <a:ea typeface="Cambria Math" panose="02040503050406030204" pitchFamily="18" charset="0"/>
              </a:rPr>
              <a:t>Face Auth</a:t>
            </a:r>
          </a:p>
        </p:txBody>
      </p:sp>
      <p:cxnSp>
        <p:nvCxnSpPr>
          <p:cNvPr id="13" name="Straight Arrow Connector 12">
            <a:extLst>
              <a:ext uri="{FF2B5EF4-FFF2-40B4-BE49-F238E27FC236}">
                <a16:creationId xmlns:a16="http://schemas.microsoft.com/office/drawing/2014/main" id="{E9A8DA7D-9B8A-C492-5CE3-EDF4574B59AC}"/>
              </a:ext>
            </a:extLst>
          </p:cNvPr>
          <p:cNvCxnSpPr/>
          <p:nvPr/>
        </p:nvCxnSpPr>
        <p:spPr>
          <a:xfrm>
            <a:off x="4962659" y="1470781"/>
            <a:ext cx="0" cy="366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close-up of a person's face&#10;&#10;AI-generated content may be incorrect.">
            <a:extLst>
              <a:ext uri="{FF2B5EF4-FFF2-40B4-BE49-F238E27FC236}">
                <a16:creationId xmlns:a16="http://schemas.microsoft.com/office/drawing/2014/main" id="{4ED628BE-0A2A-0936-1231-1C146AFE1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773" y="2138458"/>
            <a:ext cx="643231" cy="899905"/>
          </a:xfrm>
          <a:prstGeom prst="rect">
            <a:avLst/>
          </a:prstGeom>
        </p:spPr>
      </p:pic>
      <p:sp>
        <p:nvSpPr>
          <p:cNvPr id="18" name="TextBox 17">
            <a:extLst>
              <a:ext uri="{FF2B5EF4-FFF2-40B4-BE49-F238E27FC236}">
                <a16:creationId xmlns:a16="http://schemas.microsoft.com/office/drawing/2014/main" id="{CDC2CE9A-B514-3F47-9B15-E9A7B41014A7}"/>
              </a:ext>
            </a:extLst>
          </p:cNvPr>
          <p:cNvSpPr txBox="1"/>
          <p:nvPr/>
        </p:nvSpPr>
        <p:spPr>
          <a:xfrm>
            <a:off x="126577" y="4386782"/>
            <a:ext cx="10849955" cy="2277547"/>
          </a:xfrm>
          <a:prstGeom prst="rect">
            <a:avLst/>
          </a:prstGeom>
          <a:noFill/>
        </p:spPr>
        <p:txBody>
          <a:bodyPr wrap="square">
            <a:spAutoFit/>
          </a:bodyPr>
          <a:lstStyle/>
          <a:p>
            <a:r>
              <a:rPr lang="en-US" u="sng" dirty="0">
                <a:latin typeface="+mj-lt"/>
              </a:rPr>
              <a:t>Kindly follow the steps below to post shared the Geo-coordinates:</a:t>
            </a:r>
          </a:p>
          <a:p>
            <a:r>
              <a:rPr lang="en-US" dirty="0">
                <a:latin typeface="+mj-lt"/>
              </a:rPr>
              <a:t> </a:t>
            </a:r>
          </a:p>
          <a:p>
            <a:pPr marL="342900" indent="-342900">
              <a:buAutoNum type="arabicPeriod"/>
            </a:pPr>
            <a:r>
              <a:rPr lang="en-US" dirty="0">
                <a:latin typeface="+mj-lt"/>
              </a:rPr>
              <a:t>Download the application through Google play store. </a:t>
            </a:r>
          </a:p>
          <a:p>
            <a:pPr marL="342900" indent="-342900">
              <a:buAutoNum type="arabicPeriod"/>
            </a:pPr>
            <a:r>
              <a:rPr lang="en-US" dirty="0">
                <a:latin typeface="+mj-lt"/>
              </a:rPr>
              <a:t>Install both application: </a:t>
            </a:r>
            <a:r>
              <a:rPr lang="en-US" b="1" dirty="0">
                <a:latin typeface="+mj-lt"/>
              </a:rPr>
              <a:t>Aadhaar </a:t>
            </a:r>
            <a:r>
              <a:rPr lang="en-US" b="1" dirty="0" err="1">
                <a:latin typeface="+mj-lt"/>
              </a:rPr>
              <a:t>FaceRD</a:t>
            </a:r>
            <a:r>
              <a:rPr lang="en-US" b="1" dirty="0">
                <a:latin typeface="+mj-lt"/>
              </a:rPr>
              <a:t> </a:t>
            </a:r>
            <a:r>
              <a:rPr lang="en-US" dirty="0">
                <a:latin typeface="+mj-lt"/>
              </a:rPr>
              <a:t>and </a:t>
            </a:r>
            <a:r>
              <a:rPr lang="en-US" b="1" dirty="0" err="1">
                <a:latin typeface="+mj-lt"/>
              </a:rPr>
              <a:t>AadhaarBAS</a:t>
            </a:r>
            <a:r>
              <a:rPr lang="en-US" dirty="0">
                <a:latin typeface="+mj-lt"/>
              </a:rPr>
              <a:t>. </a:t>
            </a:r>
          </a:p>
          <a:p>
            <a:pPr marL="342900" indent="-342900">
              <a:buAutoNum type="arabicPeriod"/>
            </a:pPr>
            <a:r>
              <a:rPr lang="en-US" dirty="0">
                <a:latin typeface="+mj-lt"/>
              </a:rPr>
              <a:t>Open the Aadhaar BAS application. </a:t>
            </a:r>
          </a:p>
          <a:p>
            <a:pPr marL="342900" indent="-342900">
              <a:buAutoNum type="arabicPeriod"/>
            </a:pPr>
            <a:r>
              <a:rPr lang="en-US" dirty="0">
                <a:latin typeface="+mj-lt"/>
              </a:rPr>
              <a:t>Select Attendance Domain &gt;&gt; Schemes &gt;&gt; PM Vishwakarma Scheme &gt;&gt; Submit </a:t>
            </a:r>
          </a:p>
          <a:p>
            <a:pPr marL="342900" indent="-342900">
              <a:buAutoNum type="arabicPeriod"/>
            </a:pPr>
            <a:r>
              <a:rPr lang="en-US" dirty="0">
                <a:latin typeface="+mj-lt"/>
              </a:rPr>
              <a:t>Enter Attendance id of the candidate 6. Scan the candidates face for authentication. </a:t>
            </a:r>
            <a:endParaRPr lang="en-US" sz="1800" dirty="0">
              <a:effectLst/>
              <a:latin typeface="+mj-lt"/>
              <a:ea typeface="Aptos" panose="020B0004020202020204" pitchFamily="34" charset="0"/>
              <a:cs typeface="Aptos" panose="020B0004020202020204" pitchFamily="34" charset="0"/>
            </a:endParaRPr>
          </a:p>
          <a:p>
            <a:pPr marL="0" marR="0"/>
            <a:r>
              <a:rPr lang="en-US" sz="1600" dirty="0">
                <a:effectLst/>
                <a:latin typeface="+mj-lt"/>
                <a:ea typeface="Aptos" panose="020B0004020202020204" pitchFamily="34" charset="0"/>
                <a:cs typeface="Aptos" panose="020B0004020202020204" pitchFamily="34" charset="0"/>
              </a:rPr>
              <a:t> </a:t>
            </a:r>
            <a:endParaRPr lang="en-US" sz="1800" dirty="0">
              <a:effectLst/>
              <a:latin typeface="+mj-lt"/>
              <a:ea typeface="Aptos" panose="020B0004020202020204" pitchFamily="34" charset="0"/>
              <a:cs typeface="Aptos" panose="020B0004020202020204" pitchFamily="34" charset="0"/>
            </a:endParaRPr>
          </a:p>
        </p:txBody>
      </p:sp>
      <p:sp>
        <p:nvSpPr>
          <p:cNvPr id="6" name="TextBox 5">
            <a:extLst>
              <a:ext uri="{FF2B5EF4-FFF2-40B4-BE49-F238E27FC236}">
                <a16:creationId xmlns:a16="http://schemas.microsoft.com/office/drawing/2014/main" id="{092AF2E9-3ADB-1105-413B-C6AFF8253C6C}"/>
              </a:ext>
            </a:extLst>
          </p:cNvPr>
          <p:cNvSpPr txBox="1"/>
          <p:nvPr/>
        </p:nvSpPr>
        <p:spPr>
          <a:xfrm>
            <a:off x="126577" y="3657123"/>
            <a:ext cx="11938846" cy="646331"/>
          </a:xfrm>
          <a:prstGeom prst="rect">
            <a:avLst/>
          </a:prstGeom>
          <a:noFill/>
        </p:spPr>
        <p:txBody>
          <a:bodyPr wrap="square">
            <a:spAutoFit/>
          </a:bodyPr>
          <a:lstStyle/>
          <a:p>
            <a:r>
              <a:rPr lang="en-US" dirty="0">
                <a:latin typeface="+mj-lt"/>
              </a:rPr>
              <a:t>Training Centers are requested to share their Latitude and Longitude coordinates along with geo-tagged photo through the </a:t>
            </a:r>
            <a:r>
              <a:rPr lang="en-US" dirty="0" err="1">
                <a:latin typeface="+mj-lt"/>
              </a:rPr>
              <a:t>zoho</a:t>
            </a:r>
            <a:r>
              <a:rPr lang="en-US" dirty="0">
                <a:latin typeface="+mj-lt"/>
              </a:rPr>
              <a:t> link and email for coordinate updation. The coordinates should be submitted with an accuracy of 50 meters. </a:t>
            </a:r>
          </a:p>
        </p:txBody>
      </p:sp>
    </p:spTree>
    <p:extLst>
      <p:ext uri="{BB962C8B-B14F-4D97-AF65-F5344CB8AC3E}">
        <p14:creationId xmlns:p14="http://schemas.microsoft.com/office/powerpoint/2010/main" val="1053763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15FE00-2111-A6E2-CDF9-247B7B3F0270}"/>
              </a:ext>
            </a:extLst>
          </p:cNvPr>
          <p:cNvSpPr txBox="1">
            <a:spLocks/>
          </p:cNvSpPr>
          <p:nvPr/>
        </p:nvSpPr>
        <p:spPr>
          <a:xfrm>
            <a:off x="933116" y="249066"/>
            <a:ext cx="6785724" cy="518822"/>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000" b="1" kern="1200">
                <a:solidFill>
                  <a:srgbClr val="002060"/>
                </a:solidFill>
                <a:latin typeface="+mj-lt"/>
                <a:ea typeface="+mj-ea"/>
                <a:cs typeface="+mj-cs"/>
              </a:defRPr>
            </a:lvl1pPr>
          </a:lstStyle>
          <a:p>
            <a:r>
              <a:rPr lang="en-US" sz="3600" dirty="0">
                <a:latin typeface="Calibri Light (Headings)"/>
                <a:cs typeface="Arial" panose="020B0604020202020204" pitchFamily="34" charset="0"/>
              </a:rPr>
              <a:t>AEBAS Dashboard-At a glance</a:t>
            </a:r>
            <a:endParaRPr lang="en-IN" sz="3600" dirty="0">
              <a:latin typeface="Calibri Light (Headings)"/>
              <a:cs typeface="Arial" panose="020B0604020202020204" pitchFamily="34" charset="0"/>
            </a:endParaRPr>
          </a:p>
        </p:txBody>
      </p:sp>
      <p:pic>
        <p:nvPicPr>
          <p:cNvPr id="7" name="Picture 6" descr="A screenshot of a computer&#10;&#10;Description automatically generated">
            <a:extLst>
              <a:ext uri="{FF2B5EF4-FFF2-40B4-BE49-F238E27FC236}">
                <a16:creationId xmlns:a16="http://schemas.microsoft.com/office/drawing/2014/main" id="{1149DF0A-8C55-325C-8AA5-F365A3A84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74" y="1287625"/>
            <a:ext cx="11044868" cy="5181751"/>
          </a:xfrm>
          <a:prstGeom prst="rect">
            <a:avLst/>
          </a:prstGeom>
        </p:spPr>
      </p:pic>
    </p:spTree>
    <p:extLst>
      <p:ext uri="{BB962C8B-B14F-4D97-AF65-F5344CB8AC3E}">
        <p14:creationId xmlns:p14="http://schemas.microsoft.com/office/powerpoint/2010/main" val="659102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E5C425B-1457-9329-0F5F-F69BE6AF6206}"/>
              </a:ext>
            </a:extLst>
          </p:cNvPr>
          <p:cNvSpPr txBox="1">
            <a:spLocks/>
          </p:cNvSpPr>
          <p:nvPr/>
        </p:nvSpPr>
        <p:spPr>
          <a:xfrm>
            <a:off x="878816" y="267919"/>
            <a:ext cx="7416770" cy="514505"/>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000" b="1" kern="1200">
                <a:solidFill>
                  <a:srgbClr val="002060"/>
                </a:solidFill>
                <a:latin typeface="+mj-lt"/>
                <a:ea typeface="+mj-ea"/>
                <a:cs typeface="+mj-cs"/>
              </a:defRPr>
            </a:lvl1pPr>
          </a:lstStyle>
          <a:p>
            <a:r>
              <a:rPr lang="en-US" sz="3600" dirty="0">
                <a:latin typeface="Calibri Light (Headings)"/>
                <a:cs typeface="Arial" panose="020B0604020202020204" pitchFamily="34" charset="0"/>
              </a:rPr>
              <a:t>Organization Registration on AEBAS(1/2)</a:t>
            </a:r>
            <a:endParaRPr lang="en-IN" sz="3600" dirty="0">
              <a:latin typeface="Calibri Light (Headings)"/>
              <a:cs typeface="Arial" panose="020B0604020202020204" pitchFamily="34" charset="0"/>
            </a:endParaRPr>
          </a:p>
        </p:txBody>
      </p:sp>
      <p:sp>
        <p:nvSpPr>
          <p:cNvPr id="5" name="TextBox 4">
            <a:extLst>
              <a:ext uri="{FF2B5EF4-FFF2-40B4-BE49-F238E27FC236}">
                <a16:creationId xmlns:a16="http://schemas.microsoft.com/office/drawing/2014/main" id="{D7F45CEC-6B64-04F5-0CC3-2F0D66939E3D}"/>
              </a:ext>
            </a:extLst>
          </p:cNvPr>
          <p:cNvSpPr txBox="1"/>
          <p:nvPr/>
        </p:nvSpPr>
        <p:spPr>
          <a:xfrm>
            <a:off x="1266590" y="1295117"/>
            <a:ext cx="9658819" cy="5294964"/>
          </a:xfrm>
          <a:prstGeom prst="rect">
            <a:avLst/>
          </a:prstGeom>
          <a:noFill/>
        </p:spPr>
        <p:txBody>
          <a:bodyPr wrap="square">
            <a:spAutoFit/>
          </a:bodyPr>
          <a:lstStyle/>
          <a:p>
            <a:pPr marL="6350" indent="-6350">
              <a:lnSpc>
                <a:spcPct val="106000"/>
              </a:lnSpc>
              <a:spcAft>
                <a:spcPts val="1020"/>
              </a:spcAft>
            </a:pPr>
            <a:r>
              <a:rPr lang="en-US" sz="1400" b="1" dirty="0">
                <a:solidFill>
                  <a:srgbClr val="002060"/>
                </a:solidFill>
                <a:latin typeface="Calibri Light (Headings)"/>
                <a:ea typeface="Book Antiqua" panose="02040602050305030304" pitchFamily="18" charset="0"/>
                <a:cs typeface="Calibri Light" panose="020F0302020204030204" pitchFamily="34" charset="0"/>
              </a:rPr>
              <a:t>Users can register their Organization on AEBAS by the steps below: </a:t>
            </a:r>
          </a:p>
          <a:p>
            <a:pPr marL="6350" indent="-6350">
              <a:lnSpc>
                <a:spcPct val="106000"/>
              </a:lnSpc>
              <a:spcAft>
                <a:spcPts val="1020"/>
              </a:spcAft>
            </a:pPr>
            <a:r>
              <a:rPr lang="en-US" sz="1400" b="1" u="sng" dirty="0">
                <a:solidFill>
                  <a:srgbClr val="002060"/>
                </a:solidFill>
                <a:highlight>
                  <a:srgbClr val="FFFF00"/>
                </a:highlight>
                <a:uFill>
                  <a:solidFill>
                    <a:srgbClr val="000000"/>
                  </a:solidFill>
                </a:uFill>
                <a:latin typeface="Calibri Light (Headings)"/>
                <a:ea typeface="Book Antiqua" panose="02040602050305030304" pitchFamily="18" charset="0"/>
                <a:cs typeface="Calibri Light" panose="020F0302020204030204" pitchFamily="34" charset="0"/>
              </a:rPr>
              <a:t>Go to URL  https://pmvishwakarma.skillattendance.ac.in/</a:t>
            </a:r>
            <a:endParaRPr lang="en-US" sz="1400" b="1" u="sng" dirty="0">
              <a:solidFill>
                <a:srgbClr val="000000"/>
              </a:solidFill>
              <a:highlight>
                <a:srgbClr val="FFFF00"/>
              </a:highlight>
              <a:uFill>
                <a:solidFill>
                  <a:srgbClr val="000000"/>
                </a:solidFill>
              </a:uFill>
              <a:latin typeface="Calibri Light (Headings)"/>
              <a:ea typeface="Arial" panose="020B0604020202020204" pitchFamily="34" charset="0"/>
              <a:cs typeface="Calibri Light" panose="020F0302020204030204" pitchFamily="34" charset="0"/>
            </a:endParaRPr>
          </a:p>
          <a:p>
            <a:pPr marL="342900" indent="-342900">
              <a:buFont typeface="+mj-lt"/>
              <a:buAutoNum type="arabicParenR"/>
            </a:pPr>
            <a:r>
              <a:rPr lang="en-US" sz="1400" dirty="0">
                <a:solidFill>
                  <a:srgbClr val="002060"/>
                </a:solidFill>
                <a:latin typeface="Calibri Light (Headings)"/>
                <a:ea typeface="Times New Roman" panose="02020603050405020304" pitchFamily="18" charset="0"/>
                <a:cs typeface="Calibri Light" panose="020F0302020204030204" pitchFamily="34" charset="0"/>
              </a:rPr>
              <a:t>Click on Organization Registration Tab on the left side panel. </a:t>
            </a:r>
            <a:endParaRPr lang="en-US" sz="1400" dirty="0">
              <a:solidFill>
                <a:srgbClr val="002060"/>
              </a:solidFill>
              <a:latin typeface="Calibri Light (Headings)"/>
              <a:ea typeface="Calibri" panose="020F0502020204030204" pitchFamily="34" charset="0"/>
              <a:cs typeface="Calibri Light" panose="020F0302020204030204" pitchFamily="34" charset="0"/>
            </a:endParaRPr>
          </a:p>
          <a:p>
            <a:pPr marL="342900" indent="-342900">
              <a:buFont typeface="+mj-lt"/>
              <a:buAutoNum type="arabicParenR"/>
            </a:pPr>
            <a:r>
              <a:rPr lang="en-US" sz="1400" dirty="0">
                <a:solidFill>
                  <a:srgbClr val="002060"/>
                </a:solidFill>
                <a:latin typeface="Calibri Light (Headings)"/>
                <a:ea typeface="Times New Roman" panose="02020603050405020304" pitchFamily="18" charset="0"/>
                <a:cs typeface="Calibri Light" panose="020F0302020204030204" pitchFamily="34" charset="0"/>
              </a:rPr>
              <a:t>On the page, you’ll see an online form.</a:t>
            </a:r>
            <a:endParaRPr lang="en-US" sz="1400" dirty="0">
              <a:solidFill>
                <a:srgbClr val="002060"/>
              </a:solidFill>
              <a:latin typeface="Calibri Light (Headings)"/>
              <a:ea typeface="Calibri" panose="020F0502020204030204" pitchFamily="34" charset="0"/>
              <a:cs typeface="Calibri Light" panose="020F0302020204030204" pitchFamily="34" charset="0"/>
            </a:endParaRPr>
          </a:p>
          <a:p>
            <a:pPr marL="342900" indent="-342900">
              <a:buFont typeface="+mj-lt"/>
              <a:buAutoNum type="arabicParenR"/>
            </a:pPr>
            <a:r>
              <a:rPr lang="en-US" sz="1400" dirty="0">
                <a:solidFill>
                  <a:srgbClr val="002060"/>
                </a:solidFill>
                <a:latin typeface="Calibri Light (Headings)"/>
                <a:ea typeface="Times New Roman" panose="02020603050405020304" pitchFamily="18" charset="0"/>
                <a:cs typeface="Calibri Light" panose="020F0302020204030204" pitchFamily="34" charset="0"/>
              </a:rPr>
              <a:t>Please enter your TC id. </a:t>
            </a:r>
          </a:p>
          <a:p>
            <a:pPr marL="342900" indent="-342900">
              <a:buFont typeface="+mj-lt"/>
              <a:buAutoNum type="arabicParenR"/>
            </a:pPr>
            <a:r>
              <a:rPr lang="en-US" sz="1400" dirty="0">
                <a:solidFill>
                  <a:srgbClr val="002060"/>
                </a:solidFill>
                <a:latin typeface="Calibri Light (Headings)"/>
                <a:ea typeface="Calibri" panose="020F0502020204030204" pitchFamily="34" charset="0"/>
                <a:cs typeface="Calibri Light" panose="020F0302020204030204" pitchFamily="34" charset="0"/>
              </a:rPr>
              <a:t>Select Organization Type : PM Vishwakarma</a:t>
            </a:r>
          </a:p>
          <a:p>
            <a:pPr marL="342900" indent="-342900">
              <a:buFont typeface="+mj-lt"/>
              <a:buAutoNum type="arabicParenR"/>
            </a:pPr>
            <a:r>
              <a:rPr lang="en-US" sz="1400" dirty="0">
                <a:solidFill>
                  <a:srgbClr val="002060"/>
                </a:solidFill>
                <a:latin typeface="Calibri Light (Headings)"/>
                <a:ea typeface="Times New Roman" panose="02020603050405020304" pitchFamily="18" charset="0"/>
                <a:cs typeface="Calibri Light" panose="020F0302020204030204" pitchFamily="34" charset="0"/>
              </a:rPr>
              <a:t>All the attributes will auto-fill once you enter your TC id.</a:t>
            </a:r>
            <a:endParaRPr lang="en-US" sz="1400" dirty="0">
              <a:solidFill>
                <a:srgbClr val="002060"/>
              </a:solidFill>
              <a:latin typeface="Calibri Light (Headings)"/>
              <a:ea typeface="Calibri" panose="020F0502020204030204" pitchFamily="34" charset="0"/>
              <a:cs typeface="Calibri Light" panose="020F0302020204030204" pitchFamily="34" charset="0"/>
            </a:endParaRPr>
          </a:p>
          <a:p>
            <a:pPr marL="342900" indent="-342900">
              <a:buFont typeface="+mj-lt"/>
              <a:buAutoNum type="arabicParenR"/>
            </a:pPr>
            <a:r>
              <a:rPr lang="en-US" sz="1400" dirty="0">
                <a:solidFill>
                  <a:srgbClr val="002060"/>
                </a:solidFill>
                <a:latin typeface="Calibri Light (Headings)"/>
                <a:ea typeface="Times New Roman" panose="02020603050405020304" pitchFamily="18" charset="0"/>
                <a:cs typeface="Calibri Light" panose="020F0302020204030204" pitchFamily="34" charset="0"/>
              </a:rPr>
              <a:t>Enter No. of Candidates (enter approximate no. of candidates to be enrolled in your center)</a:t>
            </a:r>
            <a:endParaRPr lang="en-US" sz="1400" dirty="0">
              <a:solidFill>
                <a:srgbClr val="002060"/>
              </a:solidFill>
              <a:latin typeface="Calibri Light (Headings)"/>
              <a:ea typeface="Calibri" panose="020F0502020204030204" pitchFamily="34" charset="0"/>
              <a:cs typeface="Calibri Light" panose="020F0302020204030204" pitchFamily="34" charset="0"/>
            </a:endParaRPr>
          </a:p>
          <a:p>
            <a:pPr marL="342900" indent="-342900">
              <a:buFont typeface="+mj-lt"/>
              <a:buAutoNum type="arabicParenR"/>
            </a:pPr>
            <a:r>
              <a:rPr lang="en-US" sz="1400" dirty="0">
                <a:solidFill>
                  <a:srgbClr val="002060"/>
                </a:solidFill>
                <a:latin typeface="Calibri Light (Headings)"/>
                <a:ea typeface="Times New Roman" panose="02020603050405020304" pitchFamily="18" charset="0"/>
                <a:cs typeface="Calibri Light" panose="020F0302020204030204" pitchFamily="34" charset="0"/>
              </a:rPr>
              <a:t>Click on yes and proceed to Next.</a:t>
            </a:r>
            <a:endParaRPr lang="en-US" sz="1400" dirty="0">
              <a:solidFill>
                <a:srgbClr val="002060"/>
              </a:solidFill>
              <a:latin typeface="Calibri Light (Headings)"/>
              <a:ea typeface="Calibri" panose="020F0502020204030204" pitchFamily="34" charset="0"/>
              <a:cs typeface="Calibri Light" panose="020F0302020204030204" pitchFamily="34" charset="0"/>
            </a:endParaRPr>
          </a:p>
          <a:p>
            <a:pPr marL="342900" indent="-342900">
              <a:buFont typeface="+mj-lt"/>
              <a:buAutoNum type="arabicParenR"/>
            </a:pPr>
            <a:r>
              <a:rPr lang="en-US" sz="1400" dirty="0">
                <a:solidFill>
                  <a:srgbClr val="002060"/>
                </a:solidFill>
                <a:latin typeface="Calibri Light (Headings)"/>
                <a:ea typeface="Times New Roman" panose="02020603050405020304" pitchFamily="18" charset="0"/>
                <a:cs typeface="Calibri Light" panose="020F0302020204030204" pitchFamily="34" charset="0"/>
              </a:rPr>
              <a:t>Enter Aadhaar no. of TC SPOC to authenticate.</a:t>
            </a:r>
            <a:endParaRPr lang="en-US" sz="1400" dirty="0">
              <a:solidFill>
                <a:srgbClr val="002060"/>
              </a:solidFill>
              <a:latin typeface="Calibri Light (Headings)"/>
              <a:ea typeface="Calibri" panose="020F0502020204030204" pitchFamily="34" charset="0"/>
              <a:cs typeface="Calibri Light" panose="020F0302020204030204" pitchFamily="34" charset="0"/>
            </a:endParaRPr>
          </a:p>
          <a:p>
            <a:pPr marL="342900" indent="-342900">
              <a:buFont typeface="+mj-lt"/>
              <a:buAutoNum type="arabicParenR"/>
            </a:pPr>
            <a:r>
              <a:rPr lang="en-US" sz="1400" dirty="0">
                <a:solidFill>
                  <a:srgbClr val="002060"/>
                </a:solidFill>
                <a:latin typeface="Calibri Light (Headings)"/>
                <a:ea typeface="Times New Roman" panose="02020603050405020304" pitchFamily="18" charset="0"/>
                <a:cs typeface="Calibri Light" panose="020F0302020204030204" pitchFamily="34" charset="0"/>
              </a:rPr>
              <a:t>Enter confirmation code and submit.</a:t>
            </a:r>
            <a:endParaRPr lang="en-US" sz="1400" dirty="0">
              <a:solidFill>
                <a:srgbClr val="002060"/>
              </a:solidFill>
              <a:latin typeface="Calibri Light (Headings)"/>
              <a:ea typeface="Calibri" panose="020F0502020204030204" pitchFamily="34" charset="0"/>
              <a:cs typeface="Calibri Light" panose="020F0302020204030204" pitchFamily="34" charset="0"/>
            </a:endParaRPr>
          </a:p>
          <a:p>
            <a:pPr marL="342900" marR="294640" indent="-342900">
              <a:lnSpc>
                <a:spcPct val="110000"/>
              </a:lnSpc>
              <a:spcBef>
                <a:spcPts val="230"/>
              </a:spcBef>
              <a:buFont typeface="+mj-lt"/>
              <a:buAutoNum type="arabicParenR"/>
            </a:pPr>
            <a:r>
              <a:rPr lang="en-US" sz="1400" dirty="0">
                <a:solidFill>
                  <a:srgbClr val="002060"/>
                </a:solidFill>
                <a:latin typeface="Calibri Light (Headings)"/>
                <a:ea typeface="Times New Roman" panose="02020603050405020304" pitchFamily="18" charset="0"/>
                <a:cs typeface="Calibri Light" panose="020F0302020204030204" pitchFamily="34" charset="0"/>
              </a:rPr>
              <a:t>The</a:t>
            </a:r>
            <a:r>
              <a:rPr lang="en-US" sz="1400" spc="-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system</a:t>
            </a:r>
            <a:r>
              <a:rPr lang="en-US" sz="1400" spc="-20"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will</a:t>
            </a:r>
            <a:r>
              <a:rPr lang="en-US" sz="1400" spc="-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provide</a:t>
            </a:r>
            <a:r>
              <a:rPr lang="en-US" sz="1400" spc="-20"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a</a:t>
            </a:r>
            <a:r>
              <a:rPr lang="en-US" sz="1400" spc="-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temporary Id</a:t>
            </a:r>
            <a:r>
              <a:rPr lang="en-US" sz="1400" spc="-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for</a:t>
            </a:r>
            <a:r>
              <a:rPr lang="en-US" sz="1400" spc="-10"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you</a:t>
            </a:r>
            <a:r>
              <a:rPr lang="en-US" sz="1400" spc="-10"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to</a:t>
            </a:r>
            <a:r>
              <a:rPr lang="en-US" sz="1400" spc="-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edit</a:t>
            </a:r>
            <a:r>
              <a:rPr lang="en-US" sz="1400" spc="-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your</a:t>
            </a:r>
            <a:r>
              <a:rPr lang="en-US" sz="1400" spc="-1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form</a:t>
            </a:r>
            <a:r>
              <a:rPr lang="en-US" sz="1400" spc="-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when</a:t>
            </a:r>
            <a:r>
              <a:rPr lang="en-US" sz="1400" spc="-10"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you submit</a:t>
            </a:r>
            <a:r>
              <a:rPr lang="en-US" sz="1400" spc="-1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it.</a:t>
            </a:r>
            <a:r>
              <a:rPr lang="en-US" sz="1400" spc="-240"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Please</a:t>
            </a:r>
            <a:r>
              <a:rPr lang="en-US" sz="1400" spc="-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keep</a:t>
            </a:r>
            <a:r>
              <a:rPr lang="en-US" sz="1400" spc="10"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the</a:t>
            </a:r>
            <a:r>
              <a:rPr lang="en-US" sz="1400" spc="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Temporary</a:t>
            </a:r>
            <a:r>
              <a:rPr lang="en-US" sz="1400" spc="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id</a:t>
            </a:r>
            <a:r>
              <a:rPr lang="en-US" sz="1400" spc="10"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on hand</a:t>
            </a:r>
            <a:r>
              <a:rPr lang="en-US" sz="1400" spc="-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for</a:t>
            </a:r>
            <a:r>
              <a:rPr lang="en-US" sz="1400" spc="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future</a:t>
            </a:r>
            <a:r>
              <a:rPr lang="en-US" sz="1400" spc="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reference.</a:t>
            </a:r>
            <a:endParaRPr lang="en-US" sz="1400" dirty="0">
              <a:solidFill>
                <a:srgbClr val="002060"/>
              </a:solidFill>
              <a:latin typeface="Calibri Light (Headings)"/>
              <a:ea typeface="Calibri" panose="020F0502020204030204" pitchFamily="34" charset="0"/>
              <a:cs typeface="Calibri Light" panose="020F0302020204030204" pitchFamily="34" charset="0"/>
            </a:endParaRPr>
          </a:p>
          <a:p>
            <a:pPr marL="342900" marR="204470" indent="-342900">
              <a:lnSpc>
                <a:spcPct val="110000"/>
              </a:lnSpc>
              <a:spcBef>
                <a:spcPts val="145"/>
              </a:spcBef>
              <a:buFont typeface="+mj-lt"/>
              <a:buAutoNum type="arabicParenR"/>
            </a:pPr>
            <a:r>
              <a:rPr lang="en-US" sz="1400" dirty="0">
                <a:solidFill>
                  <a:srgbClr val="002060"/>
                </a:solidFill>
                <a:latin typeface="Calibri Light (Headings)"/>
                <a:ea typeface="Times New Roman" panose="02020603050405020304" pitchFamily="18" charset="0"/>
                <a:cs typeface="Calibri Light" panose="020F0302020204030204" pitchFamily="34" charset="0"/>
              </a:rPr>
              <a:t>Now,</a:t>
            </a:r>
            <a:r>
              <a:rPr lang="en-US" sz="1400" spc="10"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download</a:t>
            </a:r>
            <a:r>
              <a:rPr lang="en-US" sz="1400" spc="1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the</a:t>
            </a:r>
            <a:r>
              <a:rPr lang="en-US" sz="1400" spc="1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on-boarding</a:t>
            </a:r>
            <a:r>
              <a:rPr lang="en-US" sz="1400" spc="1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form</a:t>
            </a:r>
            <a:r>
              <a:rPr lang="en-US" sz="1400" spc="1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and</a:t>
            </a:r>
            <a:r>
              <a:rPr lang="en-US" sz="1400" spc="1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take</a:t>
            </a:r>
            <a:r>
              <a:rPr lang="en-US" sz="1400" spc="1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a printout</a:t>
            </a:r>
            <a:r>
              <a:rPr lang="en-US" sz="1400" spc="1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of</a:t>
            </a:r>
            <a:r>
              <a:rPr lang="en-US" sz="1400" spc="1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the</a:t>
            </a:r>
            <a:r>
              <a:rPr lang="en-US" sz="1400" spc="1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form.</a:t>
            </a:r>
            <a:r>
              <a:rPr lang="en-US" sz="1400" spc="1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Sign</a:t>
            </a:r>
            <a:r>
              <a:rPr lang="en-US" sz="1400" spc="20"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and</a:t>
            </a:r>
            <a:r>
              <a:rPr lang="en-US" sz="1400" spc="1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put</a:t>
            </a:r>
            <a:r>
              <a:rPr lang="en-US" sz="1400" spc="1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TC </a:t>
            </a:r>
            <a:r>
              <a:rPr lang="en-US" sz="1400" spc="-240"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stamp</a:t>
            </a:r>
            <a:r>
              <a:rPr lang="en-US" sz="1400" spc="10"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on</a:t>
            </a:r>
            <a:r>
              <a:rPr lang="en-US" sz="1400" spc="1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the</a:t>
            </a:r>
            <a:r>
              <a:rPr lang="en-US" sz="1400" spc="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hardcopy</a:t>
            </a:r>
            <a:r>
              <a:rPr lang="en-US" sz="1400" spc="1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of</a:t>
            </a:r>
            <a:r>
              <a:rPr lang="en-US" sz="1400" spc="2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the</a:t>
            </a:r>
            <a:r>
              <a:rPr lang="en-US" sz="1400" spc="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form.</a:t>
            </a:r>
            <a:endParaRPr lang="en-US" sz="1400" dirty="0">
              <a:solidFill>
                <a:srgbClr val="002060"/>
              </a:solidFill>
              <a:latin typeface="Calibri Light (Headings)"/>
              <a:ea typeface="Calibri" panose="020F0502020204030204" pitchFamily="34" charset="0"/>
              <a:cs typeface="Calibri Light" panose="020F0302020204030204" pitchFamily="34" charset="0"/>
            </a:endParaRPr>
          </a:p>
          <a:p>
            <a:pPr marL="342900" indent="-342900">
              <a:spcBef>
                <a:spcPts val="135"/>
              </a:spcBef>
              <a:buFont typeface="+mj-lt"/>
              <a:buAutoNum type="arabicParenR"/>
            </a:pPr>
            <a:r>
              <a:rPr lang="en-US" sz="1400" dirty="0">
                <a:solidFill>
                  <a:srgbClr val="002060"/>
                </a:solidFill>
                <a:latin typeface="Calibri Light (Headings)"/>
                <a:ea typeface="Times New Roman" panose="02020603050405020304" pitchFamily="18" charset="0"/>
                <a:cs typeface="Calibri Light" panose="020F0302020204030204" pitchFamily="34" charset="0"/>
              </a:rPr>
              <a:t>Upload</a:t>
            </a:r>
            <a:r>
              <a:rPr lang="en-US" sz="1400" spc="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the</a:t>
            </a:r>
            <a:r>
              <a:rPr lang="en-US" sz="1400" spc="10"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signed</a:t>
            </a:r>
            <a:r>
              <a:rPr lang="en-US" sz="1400" spc="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and</a:t>
            </a:r>
            <a:r>
              <a:rPr lang="en-US" sz="1400" spc="10"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stamped</a:t>
            </a:r>
            <a:r>
              <a:rPr lang="en-US" sz="1400" spc="5"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on-boarding</a:t>
            </a:r>
            <a:r>
              <a:rPr lang="en-US" sz="1400" spc="10" dirty="0">
                <a:solidFill>
                  <a:srgbClr val="002060"/>
                </a:solidFill>
                <a:latin typeface="Calibri Light (Headings)"/>
                <a:ea typeface="Times New Roman" panose="02020603050405020304" pitchFamily="18" charset="0"/>
                <a:cs typeface="Calibri Light" panose="020F0302020204030204" pitchFamily="34" charset="0"/>
              </a:rPr>
              <a:t> </a:t>
            </a:r>
            <a:r>
              <a:rPr lang="en-US" sz="1400" dirty="0">
                <a:solidFill>
                  <a:srgbClr val="002060"/>
                </a:solidFill>
                <a:latin typeface="Calibri Light (Headings)"/>
                <a:ea typeface="Times New Roman" panose="02020603050405020304" pitchFamily="18" charset="0"/>
                <a:cs typeface="Calibri Light" panose="020F0302020204030204" pitchFamily="34" charset="0"/>
              </a:rPr>
              <a:t>form.</a:t>
            </a:r>
            <a:endParaRPr lang="en-US" sz="1400" dirty="0">
              <a:solidFill>
                <a:srgbClr val="002060"/>
              </a:solidFill>
              <a:latin typeface="Calibri Light (Headings)"/>
              <a:ea typeface="Calibri" panose="020F0502020204030204" pitchFamily="34" charset="0"/>
              <a:cs typeface="Calibri Light" panose="020F0302020204030204" pitchFamily="34" charset="0"/>
            </a:endParaRPr>
          </a:p>
          <a:p>
            <a:pPr marL="342900" indent="-342900">
              <a:spcBef>
                <a:spcPts val="320"/>
              </a:spcBef>
              <a:buFont typeface="+mj-lt"/>
              <a:buAutoNum type="arabicParenR"/>
            </a:pPr>
            <a:r>
              <a:rPr lang="en-US" sz="1400" dirty="0">
                <a:solidFill>
                  <a:srgbClr val="002060"/>
                </a:solidFill>
                <a:latin typeface="Calibri Light (Headings)"/>
                <a:ea typeface="Times New Roman" panose="02020603050405020304" pitchFamily="18" charset="0"/>
                <a:cs typeface="Calibri Light" panose="020F0302020204030204" pitchFamily="34" charset="0"/>
              </a:rPr>
              <a:t>Submit the onboarding form.</a:t>
            </a:r>
          </a:p>
          <a:p>
            <a:pPr marL="342900" indent="-342900">
              <a:spcBef>
                <a:spcPts val="320"/>
              </a:spcBef>
              <a:buFont typeface="+mj-lt"/>
              <a:buAutoNum type="arabicParenR"/>
            </a:pPr>
            <a:r>
              <a:rPr lang="en-US" sz="1400" dirty="0">
                <a:solidFill>
                  <a:srgbClr val="002060"/>
                </a:solidFill>
                <a:uFill>
                  <a:solidFill>
                    <a:srgbClr val="000000"/>
                  </a:solidFill>
                </a:uFill>
                <a:latin typeface="Calibri Light (Headings)"/>
                <a:ea typeface="Book Antiqua" panose="02040602050305030304" pitchFamily="18" charset="0"/>
                <a:cs typeface="Calibri Light" panose="020F0302020204030204" pitchFamily="34" charset="0"/>
              </a:rPr>
              <a:t>Once the application is submitted, it will be reviewed by Operations team. If the verification is successful, you’ll receive an email from </a:t>
            </a:r>
            <a:r>
              <a:rPr lang="en-US" sz="1400" dirty="0">
                <a:solidFill>
                  <a:srgbClr val="002060"/>
                </a:solidFill>
                <a:uFill>
                  <a:solidFill>
                    <a:srgbClr val="000000"/>
                  </a:solidFill>
                </a:uFill>
                <a:latin typeface="Calibri Light (Headings)"/>
                <a:ea typeface="Book Antiqua" panose="02040602050305030304" pitchFamily="18" charset="0"/>
                <a:cs typeface="Calibri Light" panose="020F0302020204030204" pitchFamily="34" charset="0"/>
                <a:hlinkClick r:id="rId2"/>
              </a:rPr>
              <a:t>noreply.attendance@gov.in</a:t>
            </a:r>
            <a:r>
              <a:rPr lang="en-US" sz="1400" u="sng" dirty="0">
                <a:solidFill>
                  <a:srgbClr val="002060"/>
                </a:solidFill>
                <a:uFill>
                  <a:solidFill>
                    <a:srgbClr val="002060"/>
                  </a:solidFill>
                </a:uFill>
                <a:latin typeface="Calibri Light (Headings)"/>
                <a:ea typeface="Book Antiqua" panose="02040602050305030304" pitchFamily="18" charset="0"/>
                <a:cs typeface="Calibri Light" panose="020F0302020204030204" pitchFamily="34" charset="0"/>
              </a:rPr>
              <a:t> </a:t>
            </a:r>
            <a:r>
              <a:rPr lang="en-US" sz="1400" dirty="0">
                <a:solidFill>
                  <a:srgbClr val="002060"/>
                </a:solidFill>
                <a:uFill>
                  <a:solidFill>
                    <a:srgbClr val="000000"/>
                  </a:solidFill>
                </a:uFill>
                <a:latin typeface="Calibri Light (Headings)"/>
                <a:ea typeface="Book Antiqua" panose="02040602050305030304" pitchFamily="18" charset="0"/>
                <a:cs typeface="Calibri Light" panose="020F0302020204030204" pitchFamily="34" charset="0"/>
              </a:rPr>
              <a:t>with your credentials and the URL of  your personalized AEBAS portal for e.g.  </a:t>
            </a:r>
            <a:r>
              <a:rPr lang="en-US" sz="1400" dirty="0">
                <a:solidFill>
                  <a:srgbClr val="002060"/>
                </a:solidFill>
                <a:uFill>
                  <a:solidFill>
                    <a:srgbClr val="000000"/>
                  </a:solidFill>
                </a:uFill>
                <a:latin typeface="Calibri Light (Headings)"/>
                <a:ea typeface="Book Antiqua" panose="02040602050305030304" pitchFamily="18" charset="0"/>
                <a:cs typeface="Calibri Light" panose="020F0302020204030204" pitchFamily="34" charset="0"/>
                <a:hlinkClick r:id="rId3"/>
              </a:rPr>
              <a:t>https://vkxxxxxx.skillattendance.ac.in </a:t>
            </a:r>
            <a:r>
              <a:rPr lang="en-US" sz="1400" dirty="0">
                <a:solidFill>
                  <a:srgbClr val="002060"/>
                </a:solidFill>
                <a:uFill>
                  <a:solidFill>
                    <a:srgbClr val="000000"/>
                  </a:solidFill>
                </a:uFill>
                <a:latin typeface="Calibri Light (Headings)"/>
                <a:ea typeface="Book Antiqua" panose="02040602050305030304" pitchFamily="18" charset="0"/>
                <a:cs typeface="Calibri Light" panose="020F0302020204030204" pitchFamily="34" charset="0"/>
              </a:rPr>
              <a:t>. </a:t>
            </a:r>
            <a:r>
              <a:rPr lang="en-US" sz="1400" dirty="0">
                <a:solidFill>
                  <a:srgbClr val="002060"/>
                </a:solidFill>
                <a:uFill>
                  <a:solidFill>
                    <a:srgbClr val="000000"/>
                  </a:solidFill>
                </a:uFill>
                <a:latin typeface="Calibri Light (Headings)"/>
                <a:cs typeface="Calibri Light" panose="020F0302020204030204" pitchFamily="34" charset="0"/>
              </a:rPr>
              <a:t>In case you have not received login credentials within one or two working days post completion onboarding process. Kindly write on aebashelpdesk@nsdcindia.org &amp; sameer.khan@nsdcindia.org </a:t>
            </a:r>
          </a:p>
          <a:p>
            <a:pPr marL="342900" indent="-342900">
              <a:spcBef>
                <a:spcPts val="320"/>
              </a:spcBef>
              <a:buFont typeface="+mj-lt"/>
              <a:buAutoNum type="arabicParenR"/>
            </a:pPr>
            <a:r>
              <a:rPr lang="en-US" sz="1400" dirty="0">
                <a:solidFill>
                  <a:srgbClr val="002060"/>
                </a:solidFill>
                <a:uFill>
                  <a:solidFill>
                    <a:srgbClr val="000000"/>
                  </a:solidFill>
                </a:uFill>
                <a:latin typeface="Calibri Light (Headings)"/>
                <a:ea typeface="Book Antiqua" panose="02040602050305030304" pitchFamily="18" charset="0"/>
                <a:cs typeface="Calibri Light" panose="020F0302020204030204" pitchFamily="34" charset="0"/>
              </a:rPr>
              <a:t>You can log into your AEBAS portal and begin candidate registration after receiving your credentials.   </a:t>
            </a:r>
            <a:endParaRPr lang="en-US" sz="1400" dirty="0">
              <a:solidFill>
                <a:srgbClr val="000000"/>
              </a:solidFill>
              <a:uFill>
                <a:solidFill>
                  <a:srgbClr val="000000"/>
                </a:solidFill>
              </a:uFill>
              <a:latin typeface="Calibri Light (Headings)"/>
              <a:ea typeface="Arial" panose="020B0604020202020204" pitchFamily="34" charset="0"/>
              <a:cs typeface="Calibri Light" panose="020F0302020204030204" pitchFamily="34" charset="0"/>
            </a:endParaRPr>
          </a:p>
        </p:txBody>
      </p:sp>
    </p:spTree>
    <p:extLst>
      <p:ext uri="{BB962C8B-B14F-4D97-AF65-F5344CB8AC3E}">
        <p14:creationId xmlns:p14="http://schemas.microsoft.com/office/powerpoint/2010/main" val="92760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3571D4-3997-7EF6-8D24-096DA0A8CB30}"/>
              </a:ext>
            </a:extLst>
          </p:cNvPr>
          <p:cNvSpPr txBox="1">
            <a:spLocks/>
          </p:cNvSpPr>
          <p:nvPr/>
        </p:nvSpPr>
        <p:spPr>
          <a:xfrm>
            <a:off x="813869" y="193261"/>
            <a:ext cx="7978194" cy="646331"/>
          </a:xfrm>
          <a:prstGeom prst="rect">
            <a:avLst/>
          </a:prstGeom>
          <a:noFill/>
        </p:spPr>
        <p:txBody>
          <a:bodyPr wrap="square">
            <a:spAutoFit/>
          </a:bodyPr>
          <a:lstStyle>
            <a:defPPr>
              <a:defRPr lang="en-US"/>
            </a:defPPr>
            <a:lvl1pPr>
              <a:defRPr sz="3600" b="1">
                <a:latin typeface="+mj-lt"/>
                <a:cs typeface="Arial" panose="020B0604020202020204" pitchFamily="34" charset="0"/>
              </a:defRPr>
            </a:lvl1pPr>
          </a:lstStyle>
          <a:p>
            <a:r>
              <a:rPr lang="en-US" dirty="0">
                <a:solidFill>
                  <a:srgbClr val="002060"/>
                </a:solidFill>
                <a:latin typeface="Calibri Light (Headings)"/>
                <a:ea typeface="+mj-ea"/>
              </a:rPr>
              <a:t>Organization</a:t>
            </a:r>
            <a:r>
              <a:rPr lang="en-US" dirty="0">
                <a:latin typeface="Calibri Light (Headings)"/>
              </a:rPr>
              <a:t> Registration on AEBAS(2/2)</a:t>
            </a:r>
            <a:endParaRPr lang="en-IN" dirty="0">
              <a:latin typeface="Calibri Light (Headings)"/>
            </a:endParaRPr>
          </a:p>
        </p:txBody>
      </p:sp>
      <p:sp>
        <p:nvSpPr>
          <p:cNvPr id="5" name="Arrow: Pentagon 4">
            <a:extLst>
              <a:ext uri="{FF2B5EF4-FFF2-40B4-BE49-F238E27FC236}">
                <a16:creationId xmlns:a16="http://schemas.microsoft.com/office/drawing/2014/main" id="{F062C06E-BC62-E9F1-A8FE-D7C1A3A4AA96}"/>
              </a:ext>
            </a:extLst>
          </p:cNvPr>
          <p:cNvSpPr/>
          <p:nvPr/>
        </p:nvSpPr>
        <p:spPr>
          <a:xfrm>
            <a:off x="1285760" y="1198653"/>
            <a:ext cx="2396093" cy="5188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600" b="1" dirty="0">
                <a:solidFill>
                  <a:schemeClr val="bg1"/>
                </a:solidFill>
                <a:latin typeface="Calibri Light (Headings)"/>
              </a:rPr>
              <a:t>STEP 1</a:t>
            </a:r>
            <a:endParaRPr lang="en-US" sz="1600" b="1" dirty="0">
              <a:solidFill>
                <a:schemeClr val="tx1"/>
              </a:solidFill>
              <a:latin typeface="Calibri Light (Headings)"/>
            </a:endParaRPr>
          </a:p>
        </p:txBody>
      </p:sp>
      <p:sp>
        <p:nvSpPr>
          <p:cNvPr id="7" name="Arrow: Pentagon 6">
            <a:extLst>
              <a:ext uri="{FF2B5EF4-FFF2-40B4-BE49-F238E27FC236}">
                <a16:creationId xmlns:a16="http://schemas.microsoft.com/office/drawing/2014/main" id="{84C09118-7FA5-BF86-D1A4-9C3404B1C125}"/>
              </a:ext>
            </a:extLst>
          </p:cNvPr>
          <p:cNvSpPr/>
          <p:nvPr/>
        </p:nvSpPr>
        <p:spPr>
          <a:xfrm>
            <a:off x="3735725" y="1198653"/>
            <a:ext cx="3423065" cy="5188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600" b="1" dirty="0">
                <a:solidFill>
                  <a:schemeClr val="bg1"/>
                </a:solidFill>
                <a:latin typeface="Calibri Light (Headings)"/>
              </a:rPr>
              <a:t>STEP 2</a:t>
            </a:r>
            <a:endParaRPr lang="en-US" sz="1600" b="1" dirty="0">
              <a:solidFill>
                <a:schemeClr val="tx1"/>
              </a:solidFill>
              <a:latin typeface="Calibri Light (Headings)"/>
            </a:endParaRPr>
          </a:p>
        </p:txBody>
      </p:sp>
      <p:sp>
        <p:nvSpPr>
          <p:cNvPr id="8" name="Arrow: Pentagon 7">
            <a:extLst>
              <a:ext uri="{FF2B5EF4-FFF2-40B4-BE49-F238E27FC236}">
                <a16:creationId xmlns:a16="http://schemas.microsoft.com/office/drawing/2014/main" id="{35222010-BA7A-68CF-A0E3-360C6CF51F6D}"/>
              </a:ext>
            </a:extLst>
          </p:cNvPr>
          <p:cNvSpPr/>
          <p:nvPr/>
        </p:nvSpPr>
        <p:spPr>
          <a:xfrm>
            <a:off x="7530816" y="1198653"/>
            <a:ext cx="2789234" cy="5188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600" b="1" dirty="0">
                <a:solidFill>
                  <a:schemeClr val="bg1"/>
                </a:solidFill>
                <a:latin typeface="Calibri Light (Headings)"/>
              </a:rPr>
              <a:t>STEP 3</a:t>
            </a:r>
            <a:endParaRPr lang="en-US" sz="1600" b="1" dirty="0">
              <a:solidFill>
                <a:schemeClr val="tx1"/>
              </a:solidFill>
              <a:latin typeface="Calibri Light (Headings)"/>
            </a:endParaRPr>
          </a:p>
        </p:txBody>
      </p:sp>
      <p:pic>
        <p:nvPicPr>
          <p:cNvPr id="9" name="Picture 8">
            <a:extLst>
              <a:ext uri="{FF2B5EF4-FFF2-40B4-BE49-F238E27FC236}">
                <a16:creationId xmlns:a16="http://schemas.microsoft.com/office/drawing/2014/main" id="{3F0AB223-FA08-D7D3-FBC9-4A1CA22B3474}"/>
              </a:ext>
            </a:extLst>
          </p:cNvPr>
          <p:cNvPicPr>
            <a:picLocks noChangeAspect="1"/>
          </p:cNvPicPr>
          <p:nvPr/>
        </p:nvPicPr>
        <p:blipFill>
          <a:blip r:embed="rId2"/>
          <a:stretch>
            <a:fillRect/>
          </a:stretch>
        </p:blipFill>
        <p:spPr>
          <a:xfrm>
            <a:off x="1285759" y="1743852"/>
            <a:ext cx="2396094" cy="3000375"/>
          </a:xfrm>
          <a:prstGeom prst="rect">
            <a:avLst/>
          </a:prstGeom>
        </p:spPr>
      </p:pic>
      <p:pic>
        <p:nvPicPr>
          <p:cNvPr id="10" name="Picture 9">
            <a:extLst>
              <a:ext uri="{FF2B5EF4-FFF2-40B4-BE49-F238E27FC236}">
                <a16:creationId xmlns:a16="http://schemas.microsoft.com/office/drawing/2014/main" id="{84496FF5-487E-51DF-0228-4672889DC7E2}"/>
              </a:ext>
            </a:extLst>
          </p:cNvPr>
          <p:cNvPicPr>
            <a:picLocks noChangeAspect="1"/>
          </p:cNvPicPr>
          <p:nvPr/>
        </p:nvPicPr>
        <p:blipFill>
          <a:blip r:embed="rId3"/>
          <a:stretch>
            <a:fillRect/>
          </a:stretch>
        </p:blipFill>
        <p:spPr>
          <a:xfrm>
            <a:off x="3735725" y="1789266"/>
            <a:ext cx="3514785" cy="2890877"/>
          </a:xfrm>
          <a:prstGeom prst="rect">
            <a:avLst/>
          </a:prstGeom>
        </p:spPr>
      </p:pic>
      <p:pic>
        <p:nvPicPr>
          <p:cNvPr id="11" name="Picture 10" descr="Icon&#10;&#10;Description automatically generated">
            <a:extLst>
              <a:ext uri="{FF2B5EF4-FFF2-40B4-BE49-F238E27FC236}">
                <a16:creationId xmlns:a16="http://schemas.microsoft.com/office/drawing/2014/main" id="{3DFACC56-B837-AD8F-168B-5D501879780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50280" y="1779839"/>
            <a:ext cx="2969769" cy="2743199"/>
          </a:xfrm>
          <a:prstGeom prst="rect">
            <a:avLst/>
          </a:prstGeom>
        </p:spPr>
      </p:pic>
      <p:sp>
        <p:nvSpPr>
          <p:cNvPr id="13" name="TextBox 12">
            <a:extLst>
              <a:ext uri="{FF2B5EF4-FFF2-40B4-BE49-F238E27FC236}">
                <a16:creationId xmlns:a16="http://schemas.microsoft.com/office/drawing/2014/main" id="{1D97BFD1-26E5-024B-9CAB-9AA1886613F1}"/>
              </a:ext>
            </a:extLst>
          </p:cNvPr>
          <p:cNvSpPr txBox="1"/>
          <p:nvPr/>
        </p:nvSpPr>
        <p:spPr>
          <a:xfrm>
            <a:off x="1285759" y="4961870"/>
            <a:ext cx="2682197" cy="1169551"/>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sz="1400" b="1" dirty="0">
                <a:latin typeface="Calibri Light (Headings)"/>
                <a:cs typeface="Calibri Light" panose="020F0302020204030204" pitchFamily="34" charset="0"/>
              </a:rPr>
              <a:t>Go to: pmvishwakarma.skillattendance.ac.in</a:t>
            </a:r>
          </a:p>
          <a:p>
            <a:pPr marL="285750" indent="-285750">
              <a:buFont typeface="Arial" panose="020B0604020202020204" pitchFamily="34" charset="0"/>
              <a:buChar char="•"/>
            </a:pPr>
            <a:r>
              <a:rPr lang="en-US" sz="1400" b="1" dirty="0">
                <a:latin typeface="Calibri Light (Headings)"/>
                <a:cs typeface="Calibri Light" panose="020F0302020204030204" pitchFamily="34" charset="0"/>
              </a:rPr>
              <a:t>On the left panel, click on Organization Registration</a:t>
            </a:r>
          </a:p>
        </p:txBody>
      </p:sp>
      <p:sp>
        <p:nvSpPr>
          <p:cNvPr id="14" name="TextBox 13">
            <a:extLst>
              <a:ext uri="{FF2B5EF4-FFF2-40B4-BE49-F238E27FC236}">
                <a16:creationId xmlns:a16="http://schemas.microsoft.com/office/drawing/2014/main" id="{3564DA21-A55A-3F4A-94E4-A3E35BA98A16}"/>
              </a:ext>
            </a:extLst>
          </p:cNvPr>
          <p:cNvSpPr txBox="1"/>
          <p:nvPr/>
        </p:nvSpPr>
        <p:spPr>
          <a:xfrm>
            <a:off x="4208382" y="4900313"/>
            <a:ext cx="2827855" cy="1600438"/>
          </a:xfrm>
          <a:prstGeom prst="rect">
            <a:avLst/>
          </a:prstGeom>
          <a:solidFill>
            <a:schemeClr val="bg2"/>
          </a:solidFill>
        </p:spPr>
        <p:txBody>
          <a:bodyPr wrap="square" rtlCol="0">
            <a:spAutoFit/>
          </a:bodyPr>
          <a:lstStyle/>
          <a:p>
            <a:pPr marL="285750" indent="-285750" algn="just">
              <a:buFont typeface="Arial" panose="020B0604020202020204" pitchFamily="34" charset="0"/>
              <a:buChar char="•"/>
            </a:pPr>
            <a:r>
              <a:rPr lang="en-US" sz="1400" b="1" dirty="0">
                <a:latin typeface="Calibri Light (Headings)"/>
                <a:cs typeface="Calibri Light" panose="020F0302020204030204" pitchFamily="34" charset="0"/>
              </a:rPr>
              <a:t>TC must manually enter the TC id.</a:t>
            </a:r>
          </a:p>
          <a:p>
            <a:pPr marL="285750" indent="-285750" algn="just">
              <a:buFont typeface="Arial" panose="020B0604020202020204" pitchFamily="34" charset="0"/>
              <a:buChar char="•"/>
            </a:pPr>
            <a:r>
              <a:rPr lang="en-US" sz="1400" b="1" dirty="0">
                <a:latin typeface="Calibri Light (Headings)"/>
                <a:cs typeface="Calibri Light" panose="020F0302020204030204" pitchFamily="34" charset="0"/>
              </a:rPr>
              <a:t>Details of the TC will auto-fill in the rest of the Tabs</a:t>
            </a:r>
          </a:p>
          <a:p>
            <a:pPr marL="285750" indent="-285750" algn="just">
              <a:buFont typeface="Arial" panose="020B0604020202020204" pitchFamily="34" charset="0"/>
              <a:buChar char="•"/>
            </a:pPr>
            <a:r>
              <a:rPr lang="en-US" sz="1400" b="1" dirty="0">
                <a:latin typeface="Calibri Light (Headings)"/>
                <a:cs typeface="Calibri Light" panose="020F0302020204030204" pitchFamily="34" charset="0"/>
              </a:rPr>
              <a:t>TC must download the prefilled on-boarding form and reupload it after getting signed and stamped</a:t>
            </a:r>
          </a:p>
          <a:p>
            <a:pPr marL="285750" indent="-285750" algn="just">
              <a:buFont typeface="Arial" panose="020B0604020202020204" pitchFamily="34" charset="0"/>
              <a:buChar char="•"/>
            </a:pPr>
            <a:r>
              <a:rPr lang="en-US" sz="1400" b="1" dirty="0">
                <a:latin typeface="Calibri Light (Headings)"/>
                <a:cs typeface="Calibri Light" panose="020F0302020204030204" pitchFamily="34" charset="0"/>
              </a:rPr>
              <a:t>Submit the Online form</a:t>
            </a:r>
          </a:p>
        </p:txBody>
      </p:sp>
      <p:sp>
        <p:nvSpPr>
          <p:cNvPr id="15" name="TextBox 14">
            <a:extLst>
              <a:ext uri="{FF2B5EF4-FFF2-40B4-BE49-F238E27FC236}">
                <a16:creationId xmlns:a16="http://schemas.microsoft.com/office/drawing/2014/main" id="{948AF14A-429F-6916-D3EE-E5C4E1F5E065}"/>
              </a:ext>
            </a:extLst>
          </p:cNvPr>
          <p:cNvSpPr txBox="1"/>
          <p:nvPr/>
        </p:nvSpPr>
        <p:spPr>
          <a:xfrm>
            <a:off x="7381803" y="4900313"/>
            <a:ext cx="2820521" cy="1815882"/>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sz="1400" b="1" dirty="0">
                <a:latin typeface="Calibri Light (Headings)"/>
                <a:cs typeface="Calibri Light" panose="020F0302020204030204" pitchFamily="34" charset="0"/>
              </a:rPr>
              <a:t>Once the application is submitted.</a:t>
            </a:r>
          </a:p>
          <a:p>
            <a:pPr marL="285750" indent="-285750" algn="just">
              <a:buFont typeface="Arial" panose="020B0604020202020204" pitchFamily="34" charset="0"/>
              <a:buChar char="•"/>
            </a:pPr>
            <a:r>
              <a:rPr lang="en-US" sz="1400" b="1" dirty="0">
                <a:latin typeface="Calibri Light (Headings)"/>
                <a:cs typeface="Calibri Light" panose="020F0302020204030204" pitchFamily="34" charset="0"/>
              </a:rPr>
              <a:t>It will be reviewed by Ops Team.</a:t>
            </a:r>
          </a:p>
          <a:p>
            <a:pPr marL="285750" indent="-285750" algn="just">
              <a:buFont typeface="Arial" panose="020B0604020202020204" pitchFamily="34" charset="0"/>
              <a:buChar char="•"/>
            </a:pPr>
            <a:r>
              <a:rPr lang="en-US" sz="1400" b="1" dirty="0">
                <a:latin typeface="Calibri Light (Headings)"/>
                <a:cs typeface="Calibri Light" panose="020F0302020204030204" pitchFamily="34" charset="0"/>
              </a:rPr>
              <a:t>After approval, you will receive your TC portal credentials on your TC SPOC email id. </a:t>
            </a:r>
          </a:p>
          <a:p>
            <a:pPr marL="285750" indent="-285750" algn="just">
              <a:buFont typeface="Arial" panose="020B0604020202020204" pitchFamily="34" charset="0"/>
              <a:buChar char="•"/>
            </a:pPr>
            <a:r>
              <a:rPr lang="en-US" sz="1400" b="1" dirty="0">
                <a:latin typeface="Calibri Light (Headings)"/>
                <a:cs typeface="Calibri Light" panose="020F0302020204030204" pitchFamily="34" charset="0"/>
              </a:rPr>
              <a:t>You may login into your TC portal and start candidate registration</a:t>
            </a:r>
          </a:p>
        </p:txBody>
      </p:sp>
    </p:spTree>
    <p:extLst>
      <p:ext uri="{BB962C8B-B14F-4D97-AF65-F5344CB8AC3E}">
        <p14:creationId xmlns:p14="http://schemas.microsoft.com/office/powerpoint/2010/main" val="340470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295A-62F2-B480-2393-E19A985D4344}"/>
              </a:ext>
            </a:extLst>
          </p:cNvPr>
          <p:cNvSpPr txBox="1">
            <a:spLocks/>
          </p:cNvSpPr>
          <p:nvPr/>
        </p:nvSpPr>
        <p:spPr>
          <a:xfrm>
            <a:off x="876556" y="195699"/>
            <a:ext cx="7567647" cy="646331"/>
          </a:xfrm>
          <a:prstGeom prst="rect">
            <a:avLst/>
          </a:prstGeom>
          <a:noFill/>
        </p:spPr>
        <p:txBody>
          <a:bodyPr wrap="square">
            <a:spAutoFit/>
          </a:bodyPr>
          <a:lstStyle>
            <a:defPPr>
              <a:defRPr lang="en-US"/>
            </a:defPPr>
            <a:lvl1pPr>
              <a:defRPr sz="3600" b="1">
                <a:latin typeface="+mj-lt"/>
                <a:cs typeface="Arial" panose="020B0604020202020204" pitchFamily="34" charset="0"/>
              </a:defRPr>
            </a:lvl1pPr>
          </a:lstStyle>
          <a:p>
            <a:r>
              <a:rPr lang="en-US" dirty="0">
                <a:latin typeface="Calibri Light (Headings)"/>
              </a:rPr>
              <a:t>Candidate/Trainer Registration (1/2)</a:t>
            </a:r>
            <a:endParaRPr lang="en-IN" dirty="0">
              <a:latin typeface="Calibri Light (Headings)"/>
            </a:endParaRPr>
          </a:p>
        </p:txBody>
      </p:sp>
      <p:sp>
        <p:nvSpPr>
          <p:cNvPr id="5" name="TextBox 4">
            <a:extLst>
              <a:ext uri="{FF2B5EF4-FFF2-40B4-BE49-F238E27FC236}">
                <a16:creationId xmlns:a16="http://schemas.microsoft.com/office/drawing/2014/main" id="{B6C6703A-BB5A-1B01-3392-8B3287BC327E}"/>
              </a:ext>
            </a:extLst>
          </p:cNvPr>
          <p:cNvSpPr txBox="1"/>
          <p:nvPr/>
        </p:nvSpPr>
        <p:spPr>
          <a:xfrm>
            <a:off x="1542090" y="1251107"/>
            <a:ext cx="9882982" cy="646331"/>
          </a:xfrm>
          <a:prstGeom prst="rect">
            <a:avLst/>
          </a:prstGeom>
          <a:noFill/>
        </p:spPr>
        <p:txBody>
          <a:bodyPr wrap="square">
            <a:spAutoFit/>
          </a:bodyPr>
          <a:lstStyle/>
          <a:p>
            <a:r>
              <a:rPr lang="en-US" b="1" dirty="0">
                <a:solidFill>
                  <a:srgbClr val="002060"/>
                </a:solidFill>
                <a:latin typeface="Calibri Light (Headings)"/>
                <a:ea typeface="Book Antiqua" panose="02040602050305030304" pitchFamily="18" charset="0"/>
                <a:cs typeface="Calibri Light" panose="020F0302020204030204" pitchFamily="34" charset="0"/>
              </a:rPr>
              <a:t>On AEBAS, candidates who are already enrolled/submitted on SIDH can be registered. Users can follow the below process to register on TC AEBAS portal: </a:t>
            </a:r>
            <a:endParaRPr lang="en-US" b="1" dirty="0">
              <a:latin typeface="Calibri Light (Headings)"/>
              <a:cs typeface="Calibri Light" panose="020F0302020204030204" pitchFamily="34" charset="0"/>
            </a:endParaRPr>
          </a:p>
        </p:txBody>
      </p:sp>
      <p:sp>
        <p:nvSpPr>
          <p:cNvPr id="6" name="TextBox 5">
            <a:extLst>
              <a:ext uri="{FF2B5EF4-FFF2-40B4-BE49-F238E27FC236}">
                <a16:creationId xmlns:a16="http://schemas.microsoft.com/office/drawing/2014/main" id="{4E209035-063B-189F-2485-F9A8FAA2A417}"/>
              </a:ext>
            </a:extLst>
          </p:cNvPr>
          <p:cNvSpPr txBox="1"/>
          <p:nvPr/>
        </p:nvSpPr>
        <p:spPr>
          <a:xfrm>
            <a:off x="1500364" y="2047370"/>
            <a:ext cx="9813436" cy="4254242"/>
          </a:xfrm>
          <a:prstGeom prst="rect">
            <a:avLst/>
          </a:prstGeom>
          <a:noFill/>
        </p:spPr>
        <p:txBody>
          <a:bodyPr wrap="square">
            <a:spAutoFit/>
          </a:bodyPr>
          <a:lstStyle/>
          <a:p>
            <a:pPr marL="342900" marR="27940" indent="-342900" fontAlgn="base">
              <a:lnSpc>
                <a:spcPct val="107000"/>
              </a:lnSpc>
              <a:spcAft>
                <a:spcPts val="135"/>
              </a:spcAft>
              <a:buClr>
                <a:srgbClr val="002060"/>
              </a:buClr>
              <a:buSzPts val="1200"/>
              <a:buFont typeface="+mj-lt"/>
              <a:buAutoNum type="arabicParenR"/>
            </a:pPr>
            <a:r>
              <a:rPr lang="en-US" sz="1400" dirty="0">
                <a:solidFill>
                  <a:srgbClr val="002060"/>
                </a:solidFill>
                <a:latin typeface="Calibri Light (Headings)"/>
                <a:ea typeface="Calibri" panose="020F0502020204030204" pitchFamily="34" charset="0"/>
                <a:cs typeface="Calibri Light" panose="020F0302020204030204" pitchFamily="34" charset="0"/>
              </a:rPr>
              <a:t>Visit your AEBAS portal (for e.g.,</a:t>
            </a:r>
            <a:r>
              <a:rPr lang="en-US" sz="1400" dirty="0">
                <a:solidFill>
                  <a:srgbClr val="002060"/>
                </a:solidFill>
                <a:latin typeface="Calibri Light (Headings)"/>
                <a:ea typeface="Calibri" panose="020F05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 https://vkxxxxxx.skillattendance.ac.in)</a:t>
            </a:r>
            <a:r>
              <a:rPr lang="en-US" sz="1400" dirty="0">
                <a:solidFill>
                  <a:srgbClr val="002060"/>
                </a:solidFill>
                <a:latin typeface="Calibri Light (Headings)"/>
                <a:ea typeface="Calibri" panose="020F0502020204030204" pitchFamily="34" charset="0"/>
                <a:cs typeface="Calibri Light" panose="020F0302020204030204" pitchFamily="34" charset="0"/>
              </a:rPr>
              <a:t>   </a:t>
            </a:r>
          </a:p>
          <a:p>
            <a:pPr marL="342900" marR="27940" indent="-342900" fontAlgn="base">
              <a:lnSpc>
                <a:spcPct val="106000"/>
              </a:lnSpc>
              <a:spcAft>
                <a:spcPts val="140"/>
              </a:spcAft>
              <a:buClr>
                <a:srgbClr val="002060"/>
              </a:buClr>
              <a:buSzPts val="1200"/>
              <a:buFont typeface="+mj-lt"/>
              <a:buAutoNum type="arabicParenR"/>
            </a:pPr>
            <a:r>
              <a:rPr lang="en-US" sz="1400" dirty="0">
                <a:solidFill>
                  <a:srgbClr val="002060"/>
                </a:solidFill>
                <a:latin typeface="Calibri Light (Headings)"/>
                <a:ea typeface="Calibri" panose="020F0502020204030204" pitchFamily="34" charset="0"/>
                <a:cs typeface="Calibri Light" panose="020F0302020204030204" pitchFamily="34" charset="0"/>
              </a:rPr>
              <a:t>Click on User Registration Tab on the left panel on your TC portal </a:t>
            </a:r>
          </a:p>
          <a:p>
            <a:pPr marL="342900" marR="27940" indent="-342900" fontAlgn="base">
              <a:lnSpc>
                <a:spcPct val="106000"/>
              </a:lnSpc>
              <a:spcAft>
                <a:spcPts val="140"/>
              </a:spcAft>
              <a:buClr>
                <a:srgbClr val="002060"/>
              </a:buClr>
              <a:buSzPts val="1200"/>
              <a:buFont typeface="+mj-lt"/>
              <a:buAutoNum type="arabicParenR"/>
            </a:pPr>
            <a:r>
              <a:rPr lang="en-US" sz="1400" dirty="0">
                <a:solidFill>
                  <a:srgbClr val="002060"/>
                </a:solidFill>
                <a:latin typeface="Calibri Light (Headings)"/>
                <a:ea typeface="Calibri" panose="020F0502020204030204" pitchFamily="34" charset="0"/>
                <a:cs typeface="Calibri Light" panose="020F0302020204030204" pitchFamily="34" charset="0"/>
              </a:rPr>
              <a:t>You will see a candidate / Trainer registration form on the screen </a:t>
            </a:r>
          </a:p>
          <a:p>
            <a:pPr marL="342900" marR="27940" indent="-342900" fontAlgn="base">
              <a:lnSpc>
                <a:spcPct val="106000"/>
              </a:lnSpc>
              <a:spcAft>
                <a:spcPts val="140"/>
              </a:spcAft>
              <a:buClr>
                <a:srgbClr val="002060"/>
              </a:buClr>
              <a:buSzPts val="1200"/>
              <a:buFont typeface="+mj-lt"/>
              <a:buAutoNum type="arabicParenR"/>
            </a:pPr>
            <a:r>
              <a:rPr lang="en-US" sz="1400" dirty="0">
                <a:solidFill>
                  <a:srgbClr val="002060"/>
                </a:solidFill>
                <a:latin typeface="Calibri Light (Headings)"/>
                <a:ea typeface="Calibri" panose="020F0502020204030204" pitchFamily="34" charset="0"/>
                <a:cs typeface="Calibri Light" panose="020F0302020204030204" pitchFamily="34" charset="0"/>
              </a:rPr>
              <a:t>Enter Candidate id “CAN_XXXXXXX”</a:t>
            </a:r>
          </a:p>
          <a:p>
            <a:pPr marL="342900" marR="27940" indent="-342900" fontAlgn="base">
              <a:lnSpc>
                <a:spcPct val="106000"/>
              </a:lnSpc>
              <a:spcAft>
                <a:spcPts val="255"/>
              </a:spcAft>
              <a:buClr>
                <a:srgbClr val="002060"/>
              </a:buClr>
              <a:buSzPts val="1200"/>
              <a:buFont typeface="+mj-lt"/>
              <a:buAutoNum type="arabicParenR"/>
            </a:pPr>
            <a:r>
              <a:rPr lang="en-US" sz="1400" dirty="0">
                <a:solidFill>
                  <a:srgbClr val="002060"/>
                </a:solidFill>
                <a:latin typeface="Calibri Light (Headings)"/>
                <a:ea typeface="Calibri" panose="020F0502020204030204" pitchFamily="34" charset="0"/>
                <a:cs typeface="Calibri Light" panose="020F0302020204030204" pitchFamily="34" charset="0"/>
              </a:rPr>
              <a:t>The system will authenticate the candidate data against the candidate id after you enter  it.</a:t>
            </a:r>
          </a:p>
          <a:p>
            <a:pPr marL="342900" marR="27940" indent="-342900" fontAlgn="base">
              <a:lnSpc>
                <a:spcPct val="106000"/>
              </a:lnSpc>
              <a:spcAft>
                <a:spcPts val="255"/>
              </a:spcAft>
              <a:buClr>
                <a:srgbClr val="002060"/>
              </a:buClr>
              <a:buSzPts val="1200"/>
              <a:buFont typeface="+mj-lt"/>
              <a:buAutoNum type="arabicParenR"/>
            </a:pPr>
            <a:r>
              <a:rPr lang="en-US" sz="1400" dirty="0">
                <a:solidFill>
                  <a:srgbClr val="002060"/>
                </a:solidFill>
                <a:latin typeface="Calibri Light (Headings)"/>
                <a:ea typeface="Calibri" panose="020F0502020204030204" pitchFamily="34" charset="0"/>
                <a:cs typeface="Calibri Light" panose="020F0302020204030204" pitchFamily="34" charset="0"/>
              </a:rPr>
              <a:t>Details will auto-fill in the online candidate registration form after authentication is complete. </a:t>
            </a:r>
          </a:p>
          <a:p>
            <a:pPr marL="342900" marR="27940" indent="-342900" fontAlgn="base">
              <a:lnSpc>
                <a:spcPct val="106000"/>
              </a:lnSpc>
              <a:spcAft>
                <a:spcPts val="255"/>
              </a:spcAft>
              <a:buClr>
                <a:srgbClr val="002060"/>
              </a:buClr>
              <a:buSzPts val="1200"/>
              <a:buFont typeface="+mj-lt"/>
              <a:buAutoNum type="arabicParenR"/>
            </a:pPr>
            <a:r>
              <a:rPr lang="en-US" sz="1400" dirty="0">
                <a:solidFill>
                  <a:srgbClr val="002060"/>
                </a:solidFill>
                <a:latin typeface="Calibri Light (Headings)"/>
                <a:ea typeface="Calibri" panose="020F0502020204030204" pitchFamily="34" charset="0"/>
                <a:cs typeface="Calibri Light" panose="020F0302020204030204" pitchFamily="34" charset="0"/>
              </a:rPr>
              <a:t>Enter Aadhaar id.</a:t>
            </a:r>
          </a:p>
          <a:p>
            <a:pPr marL="342900" marR="27940" indent="-342900" fontAlgn="base">
              <a:lnSpc>
                <a:spcPct val="106000"/>
              </a:lnSpc>
              <a:spcAft>
                <a:spcPts val="255"/>
              </a:spcAft>
              <a:buClr>
                <a:srgbClr val="002060"/>
              </a:buClr>
              <a:buSzPts val="1200"/>
              <a:buFont typeface="+mj-lt"/>
              <a:buAutoNum type="arabicParenR"/>
            </a:pPr>
            <a:r>
              <a:rPr lang="en-US" sz="1400" dirty="0">
                <a:solidFill>
                  <a:srgbClr val="002060"/>
                </a:solidFill>
                <a:latin typeface="Calibri Light (Headings)"/>
                <a:ea typeface="Calibri" panose="020F0502020204030204" pitchFamily="34" charset="0"/>
                <a:cs typeface="Calibri Light" panose="020F0302020204030204" pitchFamily="34" charset="0"/>
              </a:rPr>
              <a:t>At this point, the system will verify the candidate's information against the Aadhaar number entered on the UIDAI server. If the candidate's data matches the Aadhaar number, the message "Aadhaar authentication successful" will appear.</a:t>
            </a:r>
            <a:r>
              <a:rPr lang="en-US" sz="1400" dirty="0"/>
              <a:t> </a:t>
            </a:r>
            <a:r>
              <a:rPr lang="en-US" sz="1400" i="1" dirty="0"/>
              <a:t>(</a:t>
            </a:r>
            <a:r>
              <a:rPr lang="en-US" sz="1400" i="1" dirty="0">
                <a:solidFill>
                  <a:srgbClr val="002060"/>
                </a:solidFill>
                <a:latin typeface="Calibri Light (Headings)"/>
                <a:ea typeface="Calibri" panose="020F0502020204030204" pitchFamily="34" charset="0"/>
                <a:cs typeface="Calibri Light" panose="020F0302020204030204" pitchFamily="34" charset="0"/>
              </a:rPr>
              <a:t>Note: Aadhaar name is editable, please enter as per  updated Aadhaar card) </a:t>
            </a:r>
          </a:p>
          <a:p>
            <a:pPr marL="342900" marR="27940" indent="-342900" fontAlgn="base">
              <a:lnSpc>
                <a:spcPct val="106000"/>
              </a:lnSpc>
              <a:spcAft>
                <a:spcPts val="255"/>
              </a:spcAft>
              <a:buClr>
                <a:srgbClr val="002060"/>
              </a:buClr>
              <a:buSzPts val="1200"/>
              <a:buFont typeface="+mj-lt"/>
              <a:buAutoNum type="arabicParenR"/>
            </a:pPr>
            <a:r>
              <a:rPr lang="en-US" sz="1400" dirty="0">
                <a:solidFill>
                  <a:srgbClr val="002060"/>
                </a:solidFill>
                <a:latin typeface="Calibri Light (Headings)"/>
                <a:ea typeface="Calibri" panose="020F0502020204030204" pitchFamily="34" charset="0"/>
                <a:cs typeface="Calibri Light" panose="020F0302020204030204" pitchFamily="34" charset="0"/>
              </a:rPr>
              <a:t>Select Employee Type as Trainee/Trainer.</a:t>
            </a:r>
          </a:p>
          <a:p>
            <a:pPr marL="342900" marR="27940" indent="-342900" fontAlgn="base">
              <a:lnSpc>
                <a:spcPct val="106000"/>
              </a:lnSpc>
              <a:spcAft>
                <a:spcPts val="250"/>
              </a:spcAft>
              <a:buClr>
                <a:srgbClr val="002060"/>
              </a:buClr>
              <a:buSzPts val="1200"/>
              <a:buFont typeface="+mj-lt"/>
              <a:buAutoNum type="arabicParenR"/>
            </a:pPr>
            <a:r>
              <a:rPr lang="en-US" sz="1400" dirty="0">
                <a:solidFill>
                  <a:srgbClr val="002060"/>
                </a:solidFill>
                <a:latin typeface="Calibri Light (Headings)"/>
                <a:ea typeface="Calibri" panose="020F0502020204030204" pitchFamily="34" charset="0"/>
                <a:cs typeface="Calibri Light" panose="020F0302020204030204" pitchFamily="34" charset="0"/>
              </a:rPr>
              <a:t>Select Batch id, Designation and Office Location. </a:t>
            </a:r>
          </a:p>
          <a:p>
            <a:pPr marL="342900" marR="27940" indent="-342900" fontAlgn="base">
              <a:lnSpc>
                <a:spcPct val="106000"/>
              </a:lnSpc>
              <a:spcAft>
                <a:spcPts val="140"/>
              </a:spcAft>
              <a:buClr>
                <a:srgbClr val="002060"/>
              </a:buClr>
              <a:buSzPts val="1200"/>
              <a:buFont typeface="+mj-lt"/>
              <a:buAutoNum type="arabicParenR"/>
            </a:pPr>
            <a:r>
              <a:rPr lang="en-US" sz="1400" dirty="0">
                <a:solidFill>
                  <a:srgbClr val="002060"/>
                </a:solidFill>
                <a:latin typeface="Calibri Light (Headings)"/>
                <a:ea typeface="Calibri" panose="020F0502020204030204" pitchFamily="34" charset="0"/>
                <a:cs typeface="Calibri Light" panose="020F0302020204030204" pitchFamily="34" charset="0"/>
              </a:rPr>
              <a:t>Upload Candidate photo </a:t>
            </a:r>
          </a:p>
          <a:p>
            <a:pPr marL="342900" marR="27940" indent="-342900" fontAlgn="base">
              <a:lnSpc>
                <a:spcPct val="106000"/>
              </a:lnSpc>
              <a:spcAft>
                <a:spcPts val="140"/>
              </a:spcAft>
              <a:buClr>
                <a:srgbClr val="002060"/>
              </a:buClr>
              <a:buSzPts val="1200"/>
              <a:buFont typeface="+mj-lt"/>
              <a:buAutoNum type="arabicParenR"/>
            </a:pPr>
            <a:r>
              <a:rPr lang="en-US" sz="1400" dirty="0">
                <a:solidFill>
                  <a:srgbClr val="002060"/>
                </a:solidFill>
                <a:latin typeface="Calibri Light (Headings)"/>
                <a:ea typeface="Calibri" panose="020F0502020204030204" pitchFamily="34" charset="0"/>
                <a:cs typeface="Calibri Light" panose="020F0302020204030204" pitchFamily="34" charset="0"/>
              </a:rPr>
              <a:t>Submit the form.</a:t>
            </a:r>
          </a:p>
          <a:p>
            <a:pPr marL="342900" marR="27940" indent="-342900" fontAlgn="base">
              <a:lnSpc>
                <a:spcPct val="106000"/>
              </a:lnSpc>
              <a:spcAft>
                <a:spcPts val="645"/>
              </a:spcAft>
              <a:buClr>
                <a:srgbClr val="002060"/>
              </a:buClr>
              <a:buSzPts val="1200"/>
              <a:buFont typeface="+mj-lt"/>
              <a:buAutoNum type="arabicParenR"/>
            </a:pPr>
            <a:r>
              <a:rPr lang="en-US" sz="1400" dirty="0">
                <a:solidFill>
                  <a:srgbClr val="002060"/>
                </a:solidFill>
                <a:latin typeface="Calibri Light (Headings)"/>
                <a:ea typeface="Calibri" panose="020F0502020204030204" pitchFamily="34" charset="0"/>
                <a:cs typeface="Calibri Light" panose="020F0302020204030204" pitchFamily="34" charset="0"/>
              </a:rPr>
              <a:t>Now you have successfully registered the candidate on AEBAS.</a:t>
            </a:r>
          </a:p>
          <a:p>
            <a:pPr marL="342900" marR="27940" indent="-342900" fontAlgn="base">
              <a:lnSpc>
                <a:spcPct val="106000"/>
              </a:lnSpc>
              <a:spcAft>
                <a:spcPts val="645"/>
              </a:spcAft>
              <a:buClr>
                <a:srgbClr val="002060"/>
              </a:buClr>
              <a:buSzPts val="1200"/>
              <a:buFont typeface="+mj-lt"/>
              <a:buAutoNum type="arabicParenR"/>
            </a:pPr>
            <a:r>
              <a:rPr lang="en-US" sz="1400" dirty="0">
                <a:solidFill>
                  <a:srgbClr val="002060"/>
                </a:solidFill>
                <a:latin typeface="Calibri Light (Headings)"/>
                <a:ea typeface="Calibri" panose="020F0502020204030204" pitchFamily="34" charset="0"/>
                <a:cs typeface="Calibri Light" panose="020F0302020204030204" pitchFamily="34" charset="0"/>
              </a:rPr>
              <a:t>Kindly note candidate registration number. </a:t>
            </a:r>
          </a:p>
        </p:txBody>
      </p:sp>
    </p:spTree>
    <p:extLst>
      <p:ext uri="{BB962C8B-B14F-4D97-AF65-F5344CB8AC3E}">
        <p14:creationId xmlns:p14="http://schemas.microsoft.com/office/powerpoint/2010/main" val="3115504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1810</TotalTime>
  <Words>1400</Words>
  <Application>Microsoft Office PowerPoint</Application>
  <PresentationFormat>Widescreen</PresentationFormat>
  <Paragraphs>153</Paragraphs>
  <Slides>15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Aptos</vt:lpstr>
      <vt:lpstr>Arial</vt:lpstr>
      <vt:lpstr>Book Antiqua</vt:lpstr>
      <vt:lpstr>Calibri</vt:lpstr>
      <vt:lpstr>Calibri Light</vt:lpstr>
      <vt:lpstr>Calibri Light (Headings)</vt:lpstr>
      <vt:lpstr>Liberation Sans Narrow</vt:lpstr>
      <vt:lpstr>Times New Roman</vt:lpstr>
      <vt:lpstr>Trebuchet MS</vt:lpstr>
      <vt:lpstr>Tw Cen MT</vt:lpstr>
      <vt:lpstr>Verdana</vt:lpstr>
      <vt:lpstr>Wingdings</vt:lpstr>
      <vt:lpstr>Office Theme</vt:lpstr>
      <vt:lpstr>PowerPoint Presentation</vt:lpstr>
      <vt:lpstr>                                                                                                                                         PM Vishwakarma Yojana Scheme (PMVS)                          Aadhaar Enabled Biometric Attendance System (AEBAS)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Nitin Kumar</dc:creator>
  <cp:lastModifiedBy>Mohd Sameer</cp:lastModifiedBy>
  <cp:revision>141</cp:revision>
  <dcterms:created xsi:type="dcterms:W3CDTF">2022-12-22T10:35:40Z</dcterms:created>
  <dcterms:modified xsi:type="dcterms:W3CDTF">2026-06-30T12:21:13Z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edbb949-8c4a-426b-afef-b0850ff2d274_Enabled">
    <vt:lpwstr>true</vt:lpwstr>
  </property>
  <property fmtid="{D5CDD505-2E9C-101B-9397-08002B2CF9AE}" pid="3" name="MSIP_Label_6edbb949-8c4a-426b-afef-b0850ff2d274_SetDate">
    <vt:lpwstr>2026-06-30T07:48:42Z</vt:lpwstr>
  </property>
  <property fmtid="{D5CDD505-2E9C-101B-9397-08002B2CF9AE}" pid="4" name="MSIP_Label_6edbb949-8c4a-426b-afef-b0850ff2d274_Method">
    <vt:lpwstr>Privileged</vt:lpwstr>
  </property>
  <property fmtid="{D5CDD505-2E9C-101B-9397-08002B2CF9AE}" pid="5" name="MSIP_Label_6edbb949-8c4a-426b-afef-b0850ff2d274_Name">
    <vt:lpwstr>Internal</vt:lpwstr>
  </property>
  <property fmtid="{D5CDD505-2E9C-101B-9397-08002B2CF9AE}" pid="6" name="MSIP_Label_6edbb949-8c4a-426b-afef-b0850ff2d274_SiteId">
    <vt:lpwstr>724b8ed1-8183-4cb9-b5b0-1ed67afeacf1</vt:lpwstr>
  </property>
  <property fmtid="{D5CDD505-2E9C-101B-9397-08002B2CF9AE}" pid="7" name="MSIP_Label_6edbb949-8c4a-426b-afef-b0850ff2d274_ActionId">
    <vt:lpwstr>68859274-8c94-4a41-9033-456cf4d25632</vt:lpwstr>
  </property>
  <property fmtid="{D5CDD505-2E9C-101B-9397-08002B2CF9AE}" pid="8" name="MSIP_Label_6edbb949-8c4a-426b-afef-b0850ff2d274_ContentBits">
    <vt:lpwstr>0</vt:lpwstr>
  </property>
  <property fmtid="{D5CDD505-2E9C-101B-9397-08002B2CF9AE}" pid="9" name="MSIP_Label_6edbb949-8c4a-426b-afef-b0850ff2d274_Tag">
    <vt:lpwstr>10, 0, 1, 1</vt:lpwstr>
  </property>
</Properties>
</file>